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tags/tag14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5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25.xml" ContentType="application/vnd.openxmlformats-officedocument.presentationml.tags+xml"/>
  <Override PartName="/ppt/notesSlides/notesSlide6.xml" ContentType="application/vnd.openxmlformats-officedocument.presentationml.notesSlide+xml"/>
  <Override PartName="/ppt/tags/tag26.xml" ContentType="application/vnd.openxmlformats-officedocument.presentationml.tags+xml"/>
  <Override PartName="/ppt/notesSlides/notesSlide7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53" r:id="rId5"/>
  </p:sldMasterIdLst>
  <p:notesMasterIdLst>
    <p:notesMasterId r:id="rId35"/>
  </p:notesMasterIdLst>
  <p:handoutMasterIdLst>
    <p:handoutMasterId r:id="rId36"/>
  </p:handoutMasterIdLst>
  <p:sldIdLst>
    <p:sldId id="257" r:id="rId6"/>
    <p:sldId id="373" r:id="rId7"/>
    <p:sldId id="375" r:id="rId8"/>
    <p:sldId id="381" r:id="rId9"/>
    <p:sldId id="377" r:id="rId10"/>
    <p:sldId id="378" r:id="rId11"/>
    <p:sldId id="379" r:id="rId12"/>
    <p:sldId id="380" r:id="rId13"/>
    <p:sldId id="382" r:id="rId14"/>
    <p:sldId id="383" r:id="rId15"/>
    <p:sldId id="384" r:id="rId16"/>
    <p:sldId id="388" r:id="rId17"/>
    <p:sldId id="385" r:id="rId18"/>
    <p:sldId id="386" r:id="rId19"/>
    <p:sldId id="387" r:id="rId20"/>
    <p:sldId id="389" r:id="rId21"/>
    <p:sldId id="390" r:id="rId22"/>
    <p:sldId id="391" r:id="rId23"/>
    <p:sldId id="392" r:id="rId24"/>
    <p:sldId id="393" r:id="rId25"/>
    <p:sldId id="394" r:id="rId26"/>
    <p:sldId id="395" r:id="rId27"/>
    <p:sldId id="396" r:id="rId28"/>
    <p:sldId id="397" r:id="rId29"/>
    <p:sldId id="398" r:id="rId30"/>
    <p:sldId id="399" r:id="rId31"/>
    <p:sldId id="400" r:id="rId32"/>
    <p:sldId id="401" r:id="rId33"/>
    <p:sldId id="376" r:id="rId34"/>
  </p:sldIdLst>
  <p:sldSz cx="9144000" cy="6858000" type="screen4x3"/>
  <p:notesSz cx="6797675" cy="9874250"/>
  <p:custDataLst>
    <p:tags r:id="rId37"/>
  </p:custDataLst>
  <p:defaultTextStyle>
    <a:defPPr>
      <a:defRPr lang="en-AU"/>
    </a:defPPr>
    <a:lvl1pPr algn="ctr" rtl="0" fontAlgn="base">
      <a:spcBef>
        <a:spcPct val="20000"/>
      </a:spcBef>
      <a:spcAft>
        <a:spcPct val="0"/>
      </a:spcAft>
      <a:buFont typeface="Wingdings" panose="05000000000000000000" pitchFamily="2" charset="2"/>
      <a:buChar char="§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Font typeface="Wingdings" panose="05000000000000000000" pitchFamily="2" charset="2"/>
      <a:buChar char="§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Font typeface="Wingdings" panose="05000000000000000000" pitchFamily="2" charset="2"/>
      <a:buChar char="§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Font typeface="Wingdings" panose="05000000000000000000" pitchFamily="2" charset="2"/>
      <a:buChar char="§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Font typeface="Wingdings" panose="05000000000000000000" pitchFamily="2" charset="2"/>
      <a:buChar char="§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3E6F"/>
    <a:srgbClr val="6CB344"/>
    <a:srgbClr val="04030D"/>
    <a:srgbClr val="030206"/>
    <a:srgbClr val="C0C0C0"/>
    <a:srgbClr val="DDDDD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4" autoAdjust="0"/>
  </p:normalViewPr>
  <p:slideViewPr>
    <p:cSldViewPr>
      <p:cViewPr varScale="1">
        <p:scale>
          <a:sx n="89" d="100"/>
          <a:sy n="89" d="100"/>
        </p:scale>
        <p:origin x="128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E38AC7-5902-40B3-91E2-F9F614856A2B}" type="doc">
      <dgm:prSet loTypeId="urn:microsoft.com/office/officeart/2005/8/layout/hProcess10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AU"/>
        </a:p>
      </dgm:t>
    </dgm:pt>
    <dgm:pt modelId="{63325365-FCF1-4D1A-848F-A24AFA498E4B}">
      <dgm:prSet phldrT="[Text]"/>
      <dgm:spPr>
        <a:solidFill>
          <a:schemeClr val="accent3">
            <a:lumMod val="95000"/>
          </a:schemeClr>
        </a:solidFill>
      </dgm:spPr>
      <dgm:t>
        <a:bodyPr/>
        <a:lstStyle/>
        <a:p>
          <a:r>
            <a:rPr lang="en-AU" dirty="0">
              <a:solidFill>
                <a:schemeClr val="accent2"/>
              </a:solidFill>
            </a:rPr>
            <a:t>Jan-Dec 2018</a:t>
          </a:r>
        </a:p>
      </dgm:t>
    </dgm:pt>
    <dgm:pt modelId="{26CFD7FA-0E29-4645-950D-0C162C1EDD89}" type="parTrans" cxnId="{2C3E4988-1376-4E00-BF87-89008BC2E71F}">
      <dgm:prSet/>
      <dgm:spPr/>
      <dgm:t>
        <a:bodyPr/>
        <a:lstStyle/>
        <a:p>
          <a:endParaRPr lang="en-AU"/>
        </a:p>
      </dgm:t>
    </dgm:pt>
    <dgm:pt modelId="{87C6B96D-5BA4-4E5E-A42C-C0B51D713A69}" type="sibTrans" cxnId="{2C3E4988-1376-4E00-BF87-89008BC2E71F}">
      <dgm:prSet/>
      <dgm:spPr>
        <a:solidFill>
          <a:schemeClr val="tx1"/>
        </a:solidFill>
      </dgm:spPr>
      <dgm:t>
        <a:bodyPr/>
        <a:lstStyle/>
        <a:p>
          <a:endParaRPr lang="en-AU"/>
        </a:p>
      </dgm:t>
    </dgm:pt>
    <dgm:pt modelId="{268AB26F-FFB9-489A-9D8A-05EDCF4A2252}">
      <dgm:prSet phldrT="[Text]"/>
      <dgm:spPr>
        <a:solidFill>
          <a:schemeClr val="accent3">
            <a:lumMod val="95000"/>
          </a:schemeClr>
        </a:solidFill>
      </dgm:spPr>
      <dgm:t>
        <a:bodyPr/>
        <a:lstStyle/>
        <a:p>
          <a:r>
            <a:rPr lang="en-AU" dirty="0">
              <a:solidFill>
                <a:schemeClr val="accent2"/>
              </a:solidFill>
            </a:rPr>
            <a:t>familiarisation</a:t>
          </a:r>
        </a:p>
      </dgm:t>
    </dgm:pt>
    <dgm:pt modelId="{B2FA54D9-CEF7-4C29-971D-39760CA75045}" type="parTrans" cxnId="{1BA0DBB6-B72D-4EA0-8CAD-E17D0244D55E}">
      <dgm:prSet/>
      <dgm:spPr/>
      <dgm:t>
        <a:bodyPr/>
        <a:lstStyle/>
        <a:p>
          <a:endParaRPr lang="en-AU"/>
        </a:p>
      </dgm:t>
    </dgm:pt>
    <dgm:pt modelId="{B8B9720C-FA91-442D-9441-15EF5A8F799C}" type="sibTrans" cxnId="{1BA0DBB6-B72D-4EA0-8CAD-E17D0244D55E}">
      <dgm:prSet/>
      <dgm:spPr/>
      <dgm:t>
        <a:bodyPr/>
        <a:lstStyle/>
        <a:p>
          <a:endParaRPr lang="en-AU"/>
        </a:p>
      </dgm:t>
    </dgm:pt>
    <dgm:pt modelId="{E1A8E702-FBEE-48B6-83A5-D10BC900EE3F}">
      <dgm:prSet phldrT="[Text]"/>
      <dgm:spPr>
        <a:solidFill>
          <a:schemeClr val="accent3">
            <a:lumMod val="95000"/>
          </a:schemeClr>
        </a:solidFill>
      </dgm:spPr>
      <dgm:t>
        <a:bodyPr/>
        <a:lstStyle/>
        <a:p>
          <a:r>
            <a:rPr lang="en-AU" dirty="0">
              <a:solidFill>
                <a:schemeClr val="accent2"/>
              </a:solidFill>
            </a:rPr>
            <a:t>planning &amp; programming</a:t>
          </a:r>
        </a:p>
      </dgm:t>
    </dgm:pt>
    <dgm:pt modelId="{FA0C1099-9C14-4170-82EC-4FB76427525D}" type="parTrans" cxnId="{0A9F6B78-9AA3-4FD8-828B-C88D263D0828}">
      <dgm:prSet/>
      <dgm:spPr/>
      <dgm:t>
        <a:bodyPr/>
        <a:lstStyle/>
        <a:p>
          <a:endParaRPr lang="en-AU"/>
        </a:p>
      </dgm:t>
    </dgm:pt>
    <dgm:pt modelId="{E1A41A88-1152-498E-85C0-312D015D26FB}" type="sibTrans" cxnId="{0A9F6B78-9AA3-4FD8-828B-C88D263D0828}">
      <dgm:prSet/>
      <dgm:spPr/>
      <dgm:t>
        <a:bodyPr/>
        <a:lstStyle/>
        <a:p>
          <a:endParaRPr lang="en-AU"/>
        </a:p>
      </dgm:t>
    </dgm:pt>
    <dgm:pt modelId="{884484AF-6C24-422A-94B2-AA96BCFBCB8A}">
      <dgm:prSet phldrT="[Text]"/>
      <dgm:spPr/>
      <dgm:t>
        <a:bodyPr/>
        <a:lstStyle/>
        <a:p>
          <a:r>
            <a:rPr lang="en-AU"/>
            <a:t>January 2019</a:t>
          </a:r>
        </a:p>
      </dgm:t>
    </dgm:pt>
    <dgm:pt modelId="{A3B5DFD3-CC26-41E9-9A4C-5CA6BDAFF87D}" type="parTrans" cxnId="{1F6881DB-69C8-47D4-BD1A-512AAD011278}">
      <dgm:prSet/>
      <dgm:spPr/>
      <dgm:t>
        <a:bodyPr/>
        <a:lstStyle/>
        <a:p>
          <a:endParaRPr lang="en-AU"/>
        </a:p>
      </dgm:t>
    </dgm:pt>
    <dgm:pt modelId="{7E5F474D-80A4-40C6-98A5-7562BA88FA87}" type="sibTrans" cxnId="{1F6881DB-69C8-47D4-BD1A-512AAD011278}">
      <dgm:prSet/>
      <dgm:spPr/>
      <dgm:t>
        <a:bodyPr/>
        <a:lstStyle/>
        <a:p>
          <a:endParaRPr lang="en-AU"/>
        </a:p>
      </dgm:t>
    </dgm:pt>
    <dgm:pt modelId="{719E0C39-9D14-42FF-BC26-3E49541F5454}">
      <dgm:prSet phldrT="[Text]"/>
      <dgm:spPr/>
      <dgm:t>
        <a:bodyPr/>
        <a:lstStyle/>
        <a:p>
          <a:r>
            <a:rPr lang="en-AU"/>
            <a:t>start teaching new syllabus: Year 7 &amp; Year 9</a:t>
          </a:r>
        </a:p>
      </dgm:t>
    </dgm:pt>
    <dgm:pt modelId="{76404AF6-1F1A-4DB1-94E6-54D2E3963ECF}" type="parTrans" cxnId="{CD4AD4E3-6E18-4C66-9B88-BC592B9805CA}">
      <dgm:prSet/>
      <dgm:spPr/>
      <dgm:t>
        <a:bodyPr/>
        <a:lstStyle/>
        <a:p>
          <a:endParaRPr lang="en-AU"/>
        </a:p>
      </dgm:t>
    </dgm:pt>
    <dgm:pt modelId="{90C400FC-D2D3-4377-8F83-05D57F686C86}" type="sibTrans" cxnId="{CD4AD4E3-6E18-4C66-9B88-BC592B9805CA}">
      <dgm:prSet/>
      <dgm:spPr/>
      <dgm:t>
        <a:bodyPr/>
        <a:lstStyle/>
        <a:p>
          <a:endParaRPr lang="en-AU"/>
        </a:p>
      </dgm:t>
    </dgm:pt>
    <dgm:pt modelId="{A2929678-C38C-42AD-AF76-EC689F7288E6}">
      <dgm:prSet phldrT="[Text]"/>
      <dgm:spPr/>
      <dgm:t>
        <a:bodyPr/>
        <a:lstStyle/>
        <a:p>
          <a:r>
            <a:rPr lang="en-AU"/>
            <a:t>January 2020</a:t>
          </a:r>
        </a:p>
      </dgm:t>
    </dgm:pt>
    <dgm:pt modelId="{62081E46-5D40-4AD4-AAA0-9365403EE90F}" type="parTrans" cxnId="{F791AB43-8C90-4C00-BC8C-CD723F5E5B2B}">
      <dgm:prSet/>
      <dgm:spPr/>
      <dgm:t>
        <a:bodyPr/>
        <a:lstStyle/>
        <a:p>
          <a:endParaRPr lang="en-AU"/>
        </a:p>
      </dgm:t>
    </dgm:pt>
    <dgm:pt modelId="{54204945-56B6-4BDF-BD86-CAF97D606A44}" type="sibTrans" cxnId="{F791AB43-8C90-4C00-BC8C-CD723F5E5B2B}">
      <dgm:prSet/>
      <dgm:spPr/>
      <dgm:t>
        <a:bodyPr/>
        <a:lstStyle/>
        <a:p>
          <a:endParaRPr lang="en-AU"/>
        </a:p>
      </dgm:t>
    </dgm:pt>
    <dgm:pt modelId="{F243D7ED-337B-4BF9-9A53-F431819A9B38}">
      <dgm:prSet phldrT="[Text]"/>
      <dgm:spPr/>
      <dgm:t>
        <a:bodyPr/>
        <a:lstStyle/>
        <a:p>
          <a:r>
            <a:rPr lang="en-AU" dirty="0"/>
            <a:t>start teaching new syllabus: Year 8 &amp; Year 10</a:t>
          </a:r>
        </a:p>
      </dgm:t>
    </dgm:pt>
    <dgm:pt modelId="{6D527252-CD39-48A7-93BC-8F8F184DF0F5}" type="parTrans" cxnId="{09C59CE4-8A9F-4614-AC53-5068F2A112ED}">
      <dgm:prSet/>
      <dgm:spPr/>
      <dgm:t>
        <a:bodyPr/>
        <a:lstStyle/>
        <a:p>
          <a:endParaRPr lang="en-AU"/>
        </a:p>
      </dgm:t>
    </dgm:pt>
    <dgm:pt modelId="{E1F048F0-723D-4E20-8462-A9B1A3B4E19C}" type="sibTrans" cxnId="{09C59CE4-8A9F-4614-AC53-5068F2A112ED}">
      <dgm:prSet/>
      <dgm:spPr/>
      <dgm:t>
        <a:bodyPr/>
        <a:lstStyle/>
        <a:p>
          <a:endParaRPr lang="en-AU"/>
        </a:p>
      </dgm:t>
    </dgm:pt>
    <dgm:pt modelId="{3E5DD610-1A30-4B8D-AAFF-00CB4AB6EEB2}">
      <dgm:prSet phldrT="[Text]"/>
      <dgm:spPr>
        <a:solidFill>
          <a:schemeClr val="accent3">
            <a:lumMod val="95000"/>
          </a:schemeClr>
        </a:solidFill>
      </dgm:spPr>
      <dgm:t>
        <a:bodyPr/>
        <a:lstStyle/>
        <a:p>
          <a:r>
            <a:rPr lang="en-AU" dirty="0">
              <a:solidFill>
                <a:schemeClr val="accent2"/>
              </a:solidFill>
            </a:rPr>
            <a:t>professional learning</a:t>
          </a:r>
        </a:p>
      </dgm:t>
    </dgm:pt>
    <dgm:pt modelId="{E1D2D9DC-3642-4C5D-AE34-6A3ABBB07933}" type="parTrans" cxnId="{30479055-A339-4D46-93E6-BE8F428F3D03}">
      <dgm:prSet/>
      <dgm:spPr/>
      <dgm:t>
        <a:bodyPr/>
        <a:lstStyle/>
        <a:p>
          <a:endParaRPr lang="en-AU"/>
        </a:p>
      </dgm:t>
    </dgm:pt>
    <dgm:pt modelId="{BE8F6C3A-44F8-47CB-827F-189E105D360C}" type="sibTrans" cxnId="{30479055-A339-4D46-93E6-BE8F428F3D03}">
      <dgm:prSet/>
      <dgm:spPr/>
      <dgm:t>
        <a:bodyPr/>
        <a:lstStyle/>
        <a:p>
          <a:endParaRPr lang="en-AU"/>
        </a:p>
      </dgm:t>
    </dgm:pt>
    <dgm:pt modelId="{C3E916FF-DA7A-4B07-8B8B-2C5CD6433DDE}" type="pres">
      <dgm:prSet presAssocID="{45E38AC7-5902-40B3-91E2-F9F614856A2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54811E85-A750-4826-8919-B4A32C1E286B}" type="pres">
      <dgm:prSet presAssocID="{63325365-FCF1-4D1A-848F-A24AFA498E4B}" presName="composite" presStyleCnt="0"/>
      <dgm:spPr/>
    </dgm:pt>
    <dgm:pt modelId="{3A97F028-90FB-4FFD-A8AA-BB06FA911E29}" type="pres">
      <dgm:prSet presAssocID="{63325365-FCF1-4D1A-848F-A24AFA498E4B}" presName="imagSh" presStyleLbl="bgImgPlace1" presStyleIdx="0" presStyleCnt="3" custLinFactNeighborX="7268" custLinFactNeighborY="-5769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8F43C7F5-DA3C-44A6-B5BB-E21FF9F5A248}" type="pres">
      <dgm:prSet presAssocID="{63325365-FCF1-4D1A-848F-A24AFA498E4B}" presName="txNode" presStyleLbl="node1" presStyleIdx="0" presStyleCnt="3" custLinFactNeighborX="7268" custLinFactNeighborY="-5769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9EBDA52-A439-45DD-89E5-746112E7529B}" type="pres">
      <dgm:prSet presAssocID="{87C6B96D-5BA4-4E5E-A42C-C0B51D713A69}" presName="sibTrans" presStyleLbl="sibTrans2D1" presStyleIdx="0" presStyleCnt="2"/>
      <dgm:spPr/>
      <dgm:t>
        <a:bodyPr/>
        <a:lstStyle/>
        <a:p>
          <a:endParaRPr lang="en-AU"/>
        </a:p>
      </dgm:t>
    </dgm:pt>
    <dgm:pt modelId="{51563BA1-AAB1-4860-A5CE-554E049EE06A}" type="pres">
      <dgm:prSet presAssocID="{87C6B96D-5BA4-4E5E-A42C-C0B51D713A69}" presName="connTx" presStyleLbl="sibTrans2D1" presStyleIdx="0" presStyleCnt="2"/>
      <dgm:spPr/>
      <dgm:t>
        <a:bodyPr/>
        <a:lstStyle/>
        <a:p>
          <a:endParaRPr lang="en-AU"/>
        </a:p>
      </dgm:t>
    </dgm:pt>
    <dgm:pt modelId="{34700B2B-90E2-47A5-B37A-C182A9B6847C}" type="pres">
      <dgm:prSet presAssocID="{884484AF-6C24-422A-94B2-AA96BCFBCB8A}" presName="composite" presStyleCnt="0"/>
      <dgm:spPr/>
    </dgm:pt>
    <dgm:pt modelId="{0800C1A2-0F51-4672-923D-E9516B72FA29}" type="pres">
      <dgm:prSet presAssocID="{884484AF-6C24-422A-94B2-AA96BCFBCB8A}" presName="imagSh" presStyleLbl="bgImgPlace1" presStyleIdx="1" presStyleCnt="3" custLinFactNeighborX="5840" custLinFactNeighborY="-56781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DBAC380B-281F-4A82-8202-804EFD933480}" type="pres">
      <dgm:prSet presAssocID="{884484AF-6C24-422A-94B2-AA96BCFBCB8A}" presName="txNode" presStyleLbl="node1" presStyleIdx="1" presStyleCnt="3" custLinFactNeighborX="5840" custLinFactNeighborY="-5678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AE9DDEA-E823-4C50-B04A-39A40C24A38F}" type="pres">
      <dgm:prSet presAssocID="{7E5F474D-80A4-40C6-98A5-7562BA88FA87}" presName="sibTrans" presStyleLbl="sibTrans2D1" presStyleIdx="1" presStyleCnt="2"/>
      <dgm:spPr/>
      <dgm:t>
        <a:bodyPr/>
        <a:lstStyle/>
        <a:p>
          <a:endParaRPr lang="en-AU"/>
        </a:p>
      </dgm:t>
    </dgm:pt>
    <dgm:pt modelId="{29AAFDB7-E9A7-4895-B07B-599975574FC8}" type="pres">
      <dgm:prSet presAssocID="{7E5F474D-80A4-40C6-98A5-7562BA88FA87}" presName="connTx" presStyleLbl="sibTrans2D1" presStyleIdx="1" presStyleCnt="2"/>
      <dgm:spPr/>
      <dgm:t>
        <a:bodyPr/>
        <a:lstStyle/>
        <a:p>
          <a:endParaRPr lang="en-AU"/>
        </a:p>
      </dgm:t>
    </dgm:pt>
    <dgm:pt modelId="{1C3B37E5-0180-4180-8A03-20FAAE6758EA}" type="pres">
      <dgm:prSet presAssocID="{A2929678-C38C-42AD-AF76-EC689F7288E6}" presName="composite" presStyleCnt="0"/>
      <dgm:spPr/>
    </dgm:pt>
    <dgm:pt modelId="{5C47C9BC-99A6-42FD-B9FF-28CFD80B1593}" type="pres">
      <dgm:prSet presAssocID="{A2929678-C38C-42AD-AF76-EC689F7288E6}" presName="imagSh" presStyleLbl="bgImgPlace1" presStyleIdx="2" presStyleCnt="3" custLinFactNeighborX="2026" custLinFactNeighborY="-5736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1FF88FF3-E8AE-4080-B72C-F9A4F7A0B444}" type="pres">
      <dgm:prSet presAssocID="{A2929678-C38C-42AD-AF76-EC689F7288E6}" presName="txNode" presStyleLbl="node1" presStyleIdx="2" presStyleCnt="3" custLinFactNeighborX="-6337" custLinFactNeighborY="-5736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1F6881DB-69C8-47D4-BD1A-512AAD011278}" srcId="{45E38AC7-5902-40B3-91E2-F9F614856A2B}" destId="{884484AF-6C24-422A-94B2-AA96BCFBCB8A}" srcOrd="1" destOrd="0" parTransId="{A3B5DFD3-CC26-41E9-9A4C-5CA6BDAFF87D}" sibTransId="{7E5F474D-80A4-40C6-98A5-7562BA88FA87}"/>
    <dgm:cxn modelId="{D7C35781-848F-481A-A5A5-C6BE86DCA386}" type="presOf" srcId="{87C6B96D-5BA4-4E5E-A42C-C0B51D713A69}" destId="{51563BA1-AAB1-4860-A5CE-554E049EE06A}" srcOrd="1" destOrd="0" presId="urn:microsoft.com/office/officeart/2005/8/layout/hProcess10"/>
    <dgm:cxn modelId="{F791AB43-8C90-4C00-BC8C-CD723F5E5B2B}" srcId="{45E38AC7-5902-40B3-91E2-F9F614856A2B}" destId="{A2929678-C38C-42AD-AF76-EC689F7288E6}" srcOrd="2" destOrd="0" parTransId="{62081E46-5D40-4AD4-AAA0-9365403EE90F}" sibTransId="{54204945-56B6-4BDF-BD86-CAF97D606A44}"/>
    <dgm:cxn modelId="{CD4AD4E3-6E18-4C66-9B88-BC592B9805CA}" srcId="{884484AF-6C24-422A-94B2-AA96BCFBCB8A}" destId="{719E0C39-9D14-42FF-BC26-3E49541F5454}" srcOrd="0" destOrd="0" parTransId="{76404AF6-1F1A-4DB1-94E6-54D2E3963ECF}" sibTransId="{90C400FC-D2D3-4377-8F83-05D57F686C86}"/>
    <dgm:cxn modelId="{8F34D5FC-700F-499E-A15E-3DE72FE77763}" type="presOf" srcId="{7E5F474D-80A4-40C6-98A5-7562BA88FA87}" destId="{BAE9DDEA-E823-4C50-B04A-39A40C24A38F}" srcOrd="0" destOrd="0" presId="urn:microsoft.com/office/officeart/2005/8/layout/hProcess10"/>
    <dgm:cxn modelId="{8089E073-20DD-4824-87DC-0732A107063B}" type="presOf" srcId="{87C6B96D-5BA4-4E5E-A42C-C0B51D713A69}" destId="{09EBDA52-A439-45DD-89E5-746112E7529B}" srcOrd="0" destOrd="0" presId="urn:microsoft.com/office/officeart/2005/8/layout/hProcess10"/>
    <dgm:cxn modelId="{836AB993-FC06-4B82-BECF-A60956E92B39}" type="presOf" srcId="{7E5F474D-80A4-40C6-98A5-7562BA88FA87}" destId="{29AAFDB7-E9A7-4895-B07B-599975574FC8}" srcOrd="1" destOrd="0" presId="urn:microsoft.com/office/officeart/2005/8/layout/hProcess10"/>
    <dgm:cxn modelId="{F4112B31-0EB8-4F56-B88E-F2F5F018869F}" type="presOf" srcId="{719E0C39-9D14-42FF-BC26-3E49541F5454}" destId="{DBAC380B-281F-4A82-8202-804EFD933480}" srcOrd="0" destOrd="1" presId="urn:microsoft.com/office/officeart/2005/8/layout/hProcess10"/>
    <dgm:cxn modelId="{3AA92531-C38C-4F59-9303-2233E830B541}" type="presOf" srcId="{E1A8E702-FBEE-48B6-83A5-D10BC900EE3F}" destId="{8F43C7F5-DA3C-44A6-B5BB-E21FF9F5A248}" srcOrd="0" destOrd="2" presId="urn:microsoft.com/office/officeart/2005/8/layout/hProcess10"/>
    <dgm:cxn modelId="{2C3E4988-1376-4E00-BF87-89008BC2E71F}" srcId="{45E38AC7-5902-40B3-91E2-F9F614856A2B}" destId="{63325365-FCF1-4D1A-848F-A24AFA498E4B}" srcOrd="0" destOrd="0" parTransId="{26CFD7FA-0E29-4645-950D-0C162C1EDD89}" sibTransId="{87C6B96D-5BA4-4E5E-A42C-C0B51D713A69}"/>
    <dgm:cxn modelId="{F249126A-C906-4114-9E2A-18BB470C4DA5}" type="presOf" srcId="{3E5DD610-1A30-4B8D-AAFF-00CB4AB6EEB2}" destId="{8F43C7F5-DA3C-44A6-B5BB-E21FF9F5A248}" srcOrd="0" destOrd="3" presId="urn:microsoft.com/office/officeart/2005/8/layout/hProcess10"/>
    <dgm:cxn modelId="{709E8D90-039F-49C5-B40E-F8B281F80E94}" type="presOf" srcId="{63325365-FCF1-4D1A-848F-A24AFA498E4B}" destId="{8F43C7F5-DA3C-44A6-B5BB-E21FF9F5A248}" srcOrd="0" destOrd="0" presId="urn:microsoft.com/office/officeart/2005/8/layout/hProcess10"/>
    <dgm:cxn modelId="{BBF3F204-F1A0-4356-95D8-4B6E086B7116}" type="presOf" srcId="{A2929678-C38C-42AD-AF76-EC689F7288E6}" destId="{1FF88FF3-E8AE-4080-B72C-F9A4F7A0B444}" srcOrd="0" destOrd="0" presId="urn:microsoft.com/office/officeart/2005/8/layout/hProcess10"/>
    <dgm:cxn modelId="{09C59CE4-8A9F-4614-AC53-5068F2A112ED}" srcId="{A2929678-C38C-42AD-AF76-EC689F7288E6}" destId="{F243D7ED-337B-4BF9-9A53-F431819A9B38}" srcOrd="0" destOrd="0" parTransId="{6D527252-CD39-48A7-93BC-8F8F184DF0F5}" sibTransId="{E1F048F0-723D-4E20-8462-A9B1A3B4E19C}"/>
    <dgm:cxn modelId="{0A9F6B78-9AA3-4FD8-828B-C88D263D0828}" srcId="{63325365-FCF1-4D1A-848F-A24AFA498E4B}" destId="{E1A8E702-FBEE-48B6-83A5-D10BC900EE3F}" srcOrd="1" destOrd="0" parTransId="{FA0C1099-9C14-4170-82EC-4FB76427525D}" sibTransId="{E1A41A88-1152-498E-85C0-312D015D26FB}"/>
    <dgm:cxn modelId="{0A11DA32-8E38-4F86-81AD-C48F3F55CD75}" type="presOf" srcId="{45E38AC7-5902-40B3-91E2-F9F614856A2B}" destId="{C3E916FF-DA7A-4B07-8B8B-2C5CD6433DDE}" srcOrd="0" destOrd="0" presId="urn:microsoft.com/office/officeart/2005/8/layout/hProcess10"/>
    <dgm:cxn modelId="{1BA0DBB6-B72D-4EA0-8CAD-E17D0244D55E}" srcId="{63325365-FCF1-4D1A-848F-A24AFA498E4B}" destId="{268AB26F-FFB9-489A-9D8A-05EDCF4A2252}" srcOrd="0" destOrd="0" parTransId="{B2FA54D9-CEF7-4C29-971D-39760CA75045}" sibTransId="{B8B9720C-FA91-442D-9441-15EF5A8F799C}"/>
    <dgm:cxn modelId="{30479055-A339-4D46-93E6-BE8F428F3D03}" srcId="{63325365-FCF1-4D1A-848F-A24AFA498E4B}" destId="{3E5DD610-1A30-4B8D-AAFF-00CB4AB6EEB2}" srcOrd="2" destOrd="0" parTransId="{E1D2D9DC-3642-4C5D-AE34-6A3ABBB07933}" sibTransId="{BE8F6C3A-44F8-47CB-827F-189E105D360C}"/>
    <dgm:cxn modelId="{C3B85FC3-383C-4B72-AD3A-C13216AC26E1}" type="presOf" srcId="{268AB26F-FFB9-489A-9D8A-05EDCF4A2252}" destId="{8F43C7F5-DA3C-44A6-B5BB-E21FF9F5A248}" srcOrd="0" destOrd="1" presId="urn:microsoft.com/office/officeart/2005/8/layout/hProcess10"/>
    <dgm:cxn modelId="{3653C9F3-6BD4-478B-B3D1-212778609156}" type="presOf" srcId="{884484AF-6C24-422A-94B2-AA96BCFBCB8A}" destId="{DBAC380B-281F-4A82-8202-804EFD933480}" srcOrd="0" destOrd="0" presId="urn:microsoft.com/office/officeart/2005/8/layout/hProcess10"/>
    <dgm:cxn modelId="{C848B048-5CD6-4D42-B872-595F1D16C041}" type="presOf" srcId="{F243D7ED-337B-4BF9-9A53-F431819A9B38}" destId="{1FF88FF3-E8AE-4080-B72C-F9A4F7A0B444}" srcOrd="0" destOrd="1" presId="urn:microsoft.com/office/officeart/2005/8/layout/hProcess10"/>
    <dgm:cxn modelId="{67B6C4D7-E13C-4BF4-858C-857A3481E559}" type="presParOf" srcId="{C3E916FF-DA7A-4B07-8B8B-2C5CD6433DDE}" destId="{54811E85-A750-4826-8919-B4A32C1E286B}" srcOrd="0" destOrd="0" presId="urn:microsoft.com/office/officeart/2005/8/layout/hProcess10"/>
    <dgm:cxn modelId="{AB69802E-0BD8-49BF-96A5-AD8F86220A07}" type="presParOf" srcId="{54811E85-A750-4826-8919-B4A32C1E286B}" destId="{3A97F028-90FB-4FFD-A8AA-BB06FA911E29}" srcOrd="0" destOrd="0" presId="urn:microsoft.com/office/officeart/2005/8/layout/hProcess10"/>
    <dgm:cxn modelId="{C0087E5F-FD4B-4095-BA47-73920BF933F9}" type="presParOf" srcId="{54811E85-A750-4826-8919-B4A32C1E286B}" destId="{8F43C7F5-DA3C-44A6-B5BB-E21FF9F5A248}" srcOrd="1" destOrd="0" presId="urn:microsoft.com/office/officeart/2005/8/layout/hProcess10"/>
    <dgm:cxn modelId="{99A7FDEA-9D50-4519-B045-61CCFAFD5AE6}" type="presParOf" srcId="{C3E916FF-DA7A-4B07-8B8B-2C5CD6433DDE}" destId="{09EBDA52-A439-45DD-89E5-746112E7529B}" srcOrd="1" destOrd="0" presId="urn:microsoft.com/office/officeart/2005/8/layout/hProcess10"/>
    <dgm:cxn modelId="{1D9066B5-D6BB-47F1-949E-06FE08A85813}" type="presParOf" srcId="{09EBDA52-A439-45DD-89E5-746112E7529B}" destId="{51563BA1-AAB1-4860-A5CE-554E049EE06A}" srcOrd="0" destOrd="0" presId="urn:microsoft.com/office/officeart/2005/8/layout/hProcess10"/>
    <dgm:cxn modelId="{FB10A310-B28C-4578-B9FD-517966815E25}" type="presParOf" srcId="{C3E916FF-DA7A-4B07-8B8B-2C5CD6433DDE}" destId="{34700B2B-90E2-47A5-B37A-C182A9B6847C}" srcOrd="2" destOrd="0" presId="urn:microsoft.com/office/officeart/2005/8/layout/hProcess10"/>
    <dgm:cxn modelId="{6F4D0EBC-6F34-4C4A-A3EA-D07252464AD6}" type="presParOf" srcId="{34700B2B-90E2-47A5-B37A-C182A9B6847C}" destId="{0800C1A2-0F51-4672-923D-E9516B72FA29}" srcOrd="0" destOrd="0" presId="urn:microsoft.com/office/officeart/2005/8/layout/hProcess10"/>
    <dgm:cxn modelId="{782BC4CF-E0A7-4854-9B18-E5480407BE59}" type="presParOf" srcId="{34700B2B-90E2-47A5-B37A-C182A9B6847C}" destId="{DBAC380B-281F-4A82-8202-804EFD933480}" srcOrd="1" destOrd="0" presId="urn:microsoft.com/office/officeart/2005/8/layout/hProcess10"/>
    <dgm:cxn modelId="{B261D2BA-F77D-4172-84F9-91B23B3A5B69}" type="presParOf" srcId="{C3E916FF-DA7A-4B07-8B8B-2C5CD6433DDE}" destId="{BAE9DDEA-E823-4C50-B04A-39A40C24A38F}" srcOrd="3" destOrd="0" presId="urn:microsoft.com/office/officeart/2005/8/layout/hProcess10"/>
    <dgm:cxn modelId="{3A7937E7-7602-4C79-BE17-BFDA8D375B51}" type="presParOf" srcId="{BAE9DDEA-E823-4C50-B04A-39A40C24A38F}" destId="{29AAFDB7-E9A7-4895-B07B-599975574FC8}" srcOrd="0" destOrd="0" presId="urn:microsoft.com/office/officeart/2005/8/layout/hProcess10"/>
    <dgm:cxn modelId="{1AA9F1C1-3354-4D1D-8087-AFFE108DD0DB}" type="presParOf" srcId="{C3E916FF-DA7A-4B07-8B8B-2C5CD6433DDE}" destId="{1C3B37E5-0180-4180-8A03-20FAAE6758EA}" srcOrd="4" destOrd="0" presId="urn:microsoft.com/office/officeart/2005/8/layout/hProcess10"/>
    <dgm:cxn modelId="{AD7B973A-D0DB-4A4A-A9A1-F900A89D6CEE}" type="presParOf" srcId="{1C3B37E5-0180-4180-8A03-20FAAE6758EA}" destId="{5C47C9BC-99A6-42FD-B9FF-28CFD80B1593}" srcOrd="0" destOrd="0" presId="urn:microsoft.com/office/officeart/2005/8/layout/hProcess10"/>
    <dgm:cxn modelId="{4215DCD6-246C-489B-A525-6AA8954F501C}" type="presParOf" srcId="{1C3B37E5-0180-4180-8A03-20FAAE6758EA}" destId="{1FF88FF3-E8AE-4080-B72C-F9A4F7A0B444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9E1545-9333-437B-A96F-AEFE79FF0F94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AU"/>
        </a:p>
      </dgm:t>
    </dgm:pt>
    <dgm:pt modelId="{95C982DB-3B57-4A0C-BCD8-276DB43C3C8B}">
      <dgm:prSet phldrT="[Text]" custT="1"/>
      <dgm:spPr/>
      <dgm:t>
        <a:bodyPr/>
        <a:lstStyle/>
        <a:p>
          <a:r>
            <a:rPr lang="en-AU" sz="2800" dirty="0" smtClean="0"/>
            <a:t>Stages</a:t>
          </a:r>
          <a:r>
            <a:rPr lang="en-AU" sz="3600" baseline="0" dirty="0" smtClean="0"/>
            <a:t> 1-3 </a:t>
          </a:r>
          <a:endParaRPr lang="en-AU" sz="3600" dirty="0"/>
        </a:p>
      </dgm:t>
    </dgm:pt>
    <dgm:pt modelId="{1BF5DEB4-EE06-468E-945C-30CC750703C8}" type="parTrans" cxnId="{6D715063-EFE4-4C2B-8B78-D117F0BE6314}">
      <dgm:prSet/>
      <dgm:spPr/>
      <dgm:t>
        <a:bodyPr/>
        <a:lstStyle/>
        <a:p>
          <a:endParaRPr lang="en-AU"/>
        </a:p>
      </dgm:t>
    </dgm:pt>
    <dgm:pt modelId="{0A31668B-51A9-4A04-BEBA-A0E6E144B64B}" type="sibTrans" cxnId="{6D715063-EFE4-4C2B-8B78-D117F0BE6314}">
      <dgm:prSet/>
      <dgm:spPr/>
      <dgm:t>
        <a:bodyPr/>
        <a:lstStyle/>
        <a:p>
          <a:endParaRPr lang="en-AU"/>
        </a:p>
      </dgm:t>
    </dgm:pt>
    <dgm:pt modelId="{F4F13F8F-F2A4-4ED1-A41E-65B2B31756BA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r>
            <a:rPr lang="en-AU" sz="2000" dirty="0" smtClean="0">
              <a:solidFill>
                <a:schemeClr val="accent3"/>
              </a:solidFill>
            </a:rPr>
            <a:t>Core</a:t>
          </a:r>
          <a:endParaRPr lang="en-AU" sz="1300" dirty="0">
            <a:solidFill>
              <a:schemeClr val="accent3"/>
            </a:solidFill>
          </a:endParaRPr>
        </a:p>
      </dgm:t>
    </dgm:pt>
    <dgm:pt modelId="{C73F3F9C-B3A0-4899-87FE-BD86CBCBFC33}" type="parTrans" cxnId="{C5BFEA02-DD20-41A9-866C-90DACA8047DB}">
      <dgm:prSet/>
      <dgm:spPr/>
      <dgm:t>
        <a:bodyPr/>
        <a:lstStyle/>
        <a:p>
          <a:endParaRPr lang="en-AU"/>
        </a:p>
      </dgm:t>
    </dgm:pt>
    <dgm:pt modelId="{F6EC2CD4-37E5-430A-A4A4-60D580362A89}" type="sibTrans" cxnId="{C5BFEA02-DD20-41A9-866C-90DACA8047DB}">
      <dgm:prSet/>
      <dgm:spPr/>
      <dgm:t>
        <a:bodyPr/>
        <a:lstStyle/>
        <a:p>
          <a:endParaRPr lang="en-AU"/>
        </a:p>
      </dgm:t>
    </dgm:pt>
    <dgm:pt modelId="{ACF22563-E21B-42FF-880D-6DC1AC70C748}">
      <dgm:prSet phldrT="[Text]" custT="1"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en-AU" sz="1200" dirty="0" smtClean="0">
              <a:solidFill>
                <a:schemeClr val="accent3"/>
              </a:solidFill>
            </a:rPr>
            <a:t>Prior learning/experience</a:t>
          </a:r>
          <a:endParaRPr lang="en-AU" sz="1200" dirty="0">
            <a:solidFill>
              <a:schemeClr val="accent3"/>
            </a:solidFill>
          </a:endParaRPr>
        </a:p>
      </dgm:t>
    </dgm:pt>
    <dgm:pt modelId="{A879B16A-4C3F-4787-B00D-8926C2E4975F}" type="parTrans" cxnId="{BB4B948B-CE06-4B1D-B18D-BE043592E267}">
      <dgm:prSet/>
      <dgm:spPr/>
      <dgm:t>
        <a:bodyPr/>
        <a:lstStyle/>
        <a:p>
          <a:endParaRPr lang="en-AU"/>
        </a:p>
      </dgm:t>
    </dgm:pt>
    <dgm:pt modelId="{2391263F-7AA4-4351-A4E3-A03A95E8BBF0}" type="sibTrans" cxnId="{BB4B948B-CE06-4B1D-B18D-BE043592E267}">
      <dgm:prSet/>
      <dgm:spPr/>
      <dgm:t>
        <a:bodyPr/>
        <a:lstStyle/>
        <a:p>
          <a:endParaRPr lang="en-AU"/>
        </a:p>
      </dgm:t>
    </dgm:pt>
    <dgm:pt modelId="{95BADD1F-E0FC-478F-83A9-0E85ED4D51AE}">
      <dgm:prSet phldrT="[Text]" custT="1"/>
      <dgm:spPr/>
      <dgm:t>
        <a:bodyPr/>
        <a:lstStyle/>
        <a:p>
          <a:r>
            <a:rPr lang="en-AU" sz="2800" dirty="0" smtClean="0"/>
            <a:t>Stages</a:t>
          </a:r>
          <a:r>
            <a:rPr lang="en-AU" sz="3600" dirty="0" smtClean="0"/>
            <a:t> 4-5</a:t>
          </a:r>
          <a:endParaRPr lang="en-AU" sz="3600" dirty="0"/>
        </a:p>
      </dgm:t>
    </dgm:pt>
    <dgm:pt modelId="{2D8DE6A7-1942-41E4-9BB0-822BF7674BD9}" type="parTrans" cxnId="{0F72446C-7B5C-4273-B010-FAA0F6B46410}">
      <dgm:prSet/>
      <dgm:spPr/>
      <dgm:t>
        <a:bodyPr/>
        <a:lstStyle/>
        <a:p>
          <a:endParaRPr lang="en-AU"/>
        </a:p>
      </dgm:t>
    </dgm:pt>
    <dgm:pt modelId="{24C4A37F-547E-4553-BF13-0E83B585A099}" type="sibTrans" cxnId="{0F72446C-7B5C-4273-B010-FAA0F6B46410}">
      <dgm:prSet/>
      <dgm:spPr/>
      <dgm:t>
        <a:bodyPr/>
        <a:lstStyle/>
        <a:p>
          <a:endParaRPr lang="en-AU"/>
        </a:p>
      </dgm:t>
    </dgm:pt>
    <dgm:pt modelId="{EE15EDA3-DBE6-493C-BC4A-CF66744E59E9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r>
            <a:rPr lang="en-AU" sz="2000" dirty="0" smtClean="0">
              <a:solidFill>
                <a:schemeClr val="accent3"/>
              </a:solidFill>
            </a:rPr>
            <a:t>Core</a:t>
          </a:r>
          <a:endParaRPr lang="en-AU" sz="1300" dirty="0">
            <a:solidFill>
              <a:schemeClr val="accent3"/>
            </a:solidFill>
          </a:endParaRPr>
        </a:p>
      </dgm:t>
    </dgm:pt>
    <dgm:pt modelId="{8C310E19-2362-43F5-B632-2DDA3E5A8C35}" type="parTrans" cxnId="{97C93BF3-9404-40E2-8515-DBD935C7A1F9}">
      <dgm:prSet/>
      <dgm:spPr/>
      <dgm:t>
        <a:bodyPr/>
        <a:lstStyle/>
        <a:p>
          <a:endParaRPr lang="en-AU"/>
        </a:p>
      </dgm:t>
    </dgm:pt>
    <dgm:pt modelId="{CFE28CF0-EA51-44B2-BEE3-9E86450E9836}" type="sibTrans" cxnId="{97C93BF3-9404-40E2-8515-DBD935C7A1F9}">
      <dgm:prSet/>
      <dgm:spPr/>
      <dgm:t>
        <a:bodyPr/>
        <a:lstStyle/>
        <a:p>
          <a:endParaRPr lang="en-AU"/>
        </a:p>
      </dgm:t>
    </dgm:pt>
    <dgm:pt modelId="{663FCFC8-591C-40D6-8E02-8D41B9FACE4D}">
      <dgm:prSet phldrT="[Text]"/>
      <dgm:spPr/>
      <dgm:t>
        <a:bodyPr/>
        <a:lstStyle/>
        <a:p>
          <a:r>
            <a:rPr lang="en-AU" dirty="0" smtClean="0">
              <a:solidFill>
                <a:schemeClr val="accent3"/>
              </a:solidFill>
            </a:rPr>
            <a:t>Prior learning/experience</a:t>
          </a:r>
          <a:endParaRPr lang="en-AU" dirty="0">
            <a:solidFill>
              <a:schemeClr val="accent3"/>
            </a:solidFill>
          </a:endParaRPr>
        </a:p>
      </dgm:t>
    </dgm:pt>
    <dgm:pt modelId="{EB8415F0-49B9-49BB-BD61-BFDED9954F48}" type="parTrans" cxnId="{A7BAE15E-8EEF-4852-8E75-C24637D80EEC}">
      <dgm:prSet/>
      <dgm:spPr/>
      <dgm:t>
        <a:bodyPr/>
        <a:lstStyle/>
        <a:p>
          <a:endParaRPr lang="en-AU"/>
        </a:p>
      </dgm:t>
    </dgm:pt>
    <dgm:pt modelId="{35E88234-C3B7-409B-BE61-25B6A09303B6}" type="sibTrans" cxnId="{A7BAE15E-8EEF-4852-8E75-C24637D80EEC}">
      <dgm:prSet/>
      <dgm:spPr/>
      <dgm:t>
        <a:bodyPr/>
        <a:lstStyle/>
        <a:p>
          <a:endParaRPr lang="en-AU"/>
        </a:p>
      </dgm:t>
    </dgm:pt>
    <dgm:pt modelId="{5BFE083C-BE19-4E27-90E0-3FBA11B11CCC}">
      <dgm:prSet phldrT="[Text]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en-AU" dirty="0" smtClean="0">
              <a:solidFill>
                <a:schemeClr val="accent3"/>
              </a:solidFill>
            </a:rPr>
            <a:t>Background Speaker</a:t>
          </a:r>
          <a:endParaRPr lang="en-AU" dirty="0">
            <a:solidFill>
              <a:schemeClr val="accent3"/>
            </a:solidFill>
          </a:endParaRPr>
        </a:p>
      </dgm:t>
    </dgm:pt>
    <dgm:pt modelId="{0C6ABF7C-4A42-4EF7-8C6B-9CF9F60CFC9A}" type="parTrans" cxnId="{4BDBD944-B050-488C-8B25-D960AA63CA4A}">
      <dgm:prSet/>
      <dgm:spPr/>
      <dgm:t>
        <a:bodyPr/>
        <a:lstStyle/>
        <a:p>
          <a:endParaRPr lang="en-AU"/>
        </a:p>
      </dgm:t>
    </dgm:pt>
    <dgm:pt modelId="{AF8EB89D-6E86-4161-A926-9A1D9FFA29A3}" type="sibTrans" cxnId="{4BDBD944-B050-488C-8B25-D960AA63CA4A}">
      <dgm:prSet/>
      <dgm:spPr/>
      <dgm:t>
        <a:bodyPr/>
        <a:lstStyle/>
        <a:p>
          <a:endParaRPr lang="en-AU"/>
        </a:p>
      </dgm:t>
    </dgm:pt>
    <dgm:pt modelId="{125BBC56-CC00-48C7-8C88-3AE417175889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AU" dirty="0" smtClean="0">
              <a:solidFill>
                <a:schemeClr val="accent3"/>
              </a:solidFill>
            </a:rPr>
            <a:t>Life Skills</a:t>
          </a:r>
          <a:endParaRPr lang="en-AU" dirty="0">
            <a:solidFill>
              <a:schemeClr val="accent3"/>
            </a:solidFill>
          </a:endParaRPr>
        </a:p>
      </dgm:t>
    </dgm:pt>
    <dgm:pt modelId="{111FF700-2513-4529-8627-897C9AE92C7B}" type="parTrans" cxnId="{FCE963BC-8A8C-4DF4-91EA-120A6493438E}">
      <dgm:prSet/>
      <dgm:spPr/>
      <dgm:t>
        <a:bodyPr/>
        <a:lstStyle/>
        <a:p>
          <a:endParaRPr lang="en-AU"/>
        </a:p>
      </dgm:t>
    </dgm:pt>
    <dgm:pt modelId="{B08AB21A-496A-4EB6-9CFC-2671518403B1}" type="sibTrans" cxnId="{FCE963BC-8A8C-4DF4-91EA-120A6493438E}">
      <dgm:prSet/>
      <dgm:spPr/>
      <dgm:t>
        <a:bodyPr/>
        <a:lstStyle/>
        <a:p>
          <a:endParaRPr lang="en-AU"/>
        </a:p>
      </dgm:t>
    </dgm:pt>
    <dgm:pt modelId="{90363771-191B-4069-A7EC-7001581DCC4F}" type="pres">
      <dgm:prSet presAssocID="{AE9E1545-9333-437B-A96F-AEFE79FF0F9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2381287-C8D9-4B8C-A6B3-D6CE1A09E20E}" type="pres">
      <dgm:prSet presAssocID="{95C982DB-3B57-4A0C-BCD8-276DB43C3C8B}" presName="root" presStyleCnt="0"/>
      <dgm:spPr/>
    </dgm:pt>
    <dgm:pt modelId="{A8C18F05-CA49-4668-BC97-9967FC1581FC}" type="pres">
      <dgm:prSet presAssocID="{95C982DB-3B57-4A0C-BCD8-276DB43C3C8B}" presName="rootComposite" presStyleCnt="0"/>
      <dgm:spPr/>
    </dgm:pt>
    <dgm:pt modelId="{4529316D-3199-483B-BDF3-D16F0045DCFC}" type="pres">
      <dgm:prSet presAssocID="{95C982DB-3B57-4A0C-BCD8-276DB43C3C8B}" presName="rootText" presStyleLbl="node1" presStyleIdx="0" presStyleCnt="2"/>
      <dgm:spPr/>
    </dgm:pt>
    <dgm:pt modelId="{CF96234B-DB33-4E0F-8CC9-8427B2524039}" type="pres">
      <dgm:prSet presAssocID="{95C982DB-3B57-4A0C-BCD8-276DB43C3C8B}" presName="rootConnector" presStyleLbl="node1" presStyleIdx="0" presStyleCnt="2"/>
      <dgm:spPr/>
    </dgm:pt>
    <dgm:pt modelId="{F438A3A0-19E1-4953-8BCC-CE6B2F7A7E77}" type="pres">
      <dgm:prSet presAssocID="{95C982DB-3B57-4A0C-BCD8-276DB43C3C8B}" presName="childShape" presStyleCnt="0"/>
      <dgm:spPr/>
    </dgm:pt>
    <dgm:pt modelId="{712E4E84-BF5A-4286-ACAD-656ACD6FC54F}" type="pres">
      <dgm:prSet presAssocID="{C73F3F9C-B3A0-4899-87FE-BD86CBCBFC33}" presName="Name13" presStyleLbl="parChTrans1D2" presStyleIdx="0" presStyleCnt="6"/>
      <dgm:spPr/>
    </dgm:pt>
    <dgm:pt modelId="{456C188D-C9D6-40FD-9E53-4A173F6878FF}" type="pres">
      <dgm:prSet presAssocID="{F4F13F8F-F2A4-4ED1-A41E-65B2B31756BA}" presName="childText" presStyleLbl="bgAcc1" presStyleIdx="0" presStyleCnt="6">
        <dgm:presLayoutVars>
          <dgm:bulletEnabled val="1"/>
        </dgm:presLayoutVars>
      </dgm:prSet>
      <dgm:spPr/>
    </dgm:pt>
    <dgm:pt modelId="{6BA8A7AE-0843-472F-8811-702616757BF3}" type="pres">
      <dgm:prSet presAssocID="{A879B16A-4C3F-4787-B00D-8926C2E4975F}" presName="Name13" presStyleLbl="parChTrans1D2" presStyleIdx="1" presStyleCnt="6"/>
      <dgm:spPr/>
    </dgm:pt>
    <dgm:pt modelId="{072700C0-561E-4D25-838A-7FBCCF727D7D}" type="pres">
      <dgm:prSet presAssocID="{ACF22563-E21B-42FF-880D-6DC1AC70C748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7DD8A32-7194-4639-8C97-1D0F4672318A}" type="pres">
      <dgm:prSet presAssocID="{95BADD1F-E0FC-478F-83A9-0E85ED4D51AE}" presName="root" presStyleCnt="0"/>
      <dgm:spPr/>
    </dgm:pt>
    <dgm:pt modelId="{75ECD200-7C9E-4227-8BAE-D0E91BD09374}" type="pres">
      <dgm:prSet presAssocID="{95BADD1F-E0FC-478F-83A9-0E85ED4D51AE}" presName="rootComposite" presStyleCnt="0"/>
      <dgm:spPr/>
    </dgm:pt>
    <dgm:pt modelId="{D5580080-DC98-4C62-946A-182504577E91}" type="pres">
      <dgm:prSet presAssocID="{95BADD1F-E0FC-478F-83A9-0E85ED4D51AE}" presName="rootText" presStyleLbl="node1" presStyleIdx="1" presStyleCnt="2"/>
      <dgm:spPr/>
    </dgm:pt>
    <dgm:pt modelId="{521BB1E6-0567-4A5B-A427-3CEB783BBFA1}" type="pres">
      <dgm:prSet presAssocID="{95BADD1F-E0FC-478F-83A9-0E85ED4D51AE}" presName="rootConnector" presStyleLbl="node1" presStyleIdx="1" presStyleCnt="2"/>
      <dgm:spPr/>
    </dgm:pt>
    <dgm:pt modelId="{17312C9C-6E80-47CC-9B51-7C60150C9DBD}" type="pres">
      <dgm:prSet presAssocID="{95BADD1F-E0FC-478F-83A9-0E85ED4D51AE}" presName="childShape" presStyleCnt="0"/>
      <dgm:spPr/>
    </dgm:pt>
    <dgm:pt modelId="{64B5BCB6-7870-4719-9E09-749A9B19EE96}" type="pres">
      <dgm:prSet presAssocID="{8C310E19-2362-43F5-B632-2DDA3E5A8C35}" presName="Name13" presStyleLbl="parChTrans1D2" presStyleIdx="2" presStyleCnt="6"/>
      <dgm:spPr/>
    </dgm:pt>
    <dgm:pt modelId="{ACA4FF14-953A-47E6-BF5F-B9DFAD5FF1DB}" type="pres">
      <dgm:prSet presAssocID="{EE15EDA3-DBE6-493C-BC4A-CF66744E59E9}" presName="childText" presStyleLbl="bgAcc1" presStyleIdx="2" presStyleCnt="6">
        <dgm:presLayoutVars>
          <dgm:bulletEnabled val="1"/>
        </dgm:presLayoutVars>
      </dgm:prSet>
      <dgm:spPr/>
    </dgm:pt>
    <dgm:pt modelId="{6E3E6F36-019F-4AF6-8E6E-3275C1768135}" type="pres">
      <dgm:prSet presAssocID="{EB8415F0-49B9-49BB-BD61-BFDED9954F48}" presName="Name13" presStyleLbl="parChTrans1D2" presStyleIdx="3" presStyleCnt="6"/>
      <dgm:spPr/>
    </dgm:pt>
    <dgm:pt modelId="{8F8813DB-DA79-4D91-950A-47C1F0C5B85F}" type="pres">
      <dgm:prSet presAssocID="{663FCFC8-591C-40D6-8E02-8D41B9FACE4D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243E69D-9BD1-4160-8CA9-83547367E22B}" type="pres">
      <dgm:prSet presAssocID="{0C6ABF7C-4A42-4EF7-8C6B-9CF9F60CFC9A}" presName="Name13" presStyleLbl="parChTrans1D2" presStyleIdx="4" presStyleCnt="6"/>
      <dgm:spPr/>
    </dgm:pt>
    <dgm:pt modelId="{580EF985-CBE3-4A17-975E-C8F09152952D}" type="pres">
      <dgm:prSet presAssocID="{5BFE083C-BE19-4E27-90E0-3FBA11B11CCC}" presName="childText" presStyleLbl="bgAcc1" presStyleIdx="4" presStyleCnt="6">
        <dgm:presLayoutVars>
          <dgm:bulletEnabled val="1"/>
        </dgm:presLayoutVars>
      </dgm:prSet>
      <dgm:spPr/>
    </dgm:pt>
    <dgm:pt modelId="{2EEEEBB8-B81F-45C3-BE01-7760D62EA627}" type="pres">
      <dgm:prSet presAssocID="{111FF700-2513-4529-8627-897C9AE92C7B}" presName="Name13" presStyleLbl="parChTrans1D2" presStyleIdx="5" presStyleCnt="6"/>
      <dgm:spPr/>
    </dgm:pt>
    <dgm:pt modelId="{0EFCC60B-34C5-4500-B229-550C7F6E69FF}" type="pres">
      <dgm:prSet presAssocID="{125BBC56-CC00-48C7-8C88-3AE417175889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9192FA57-5F53-4295-A342-41B20AA4E5FF}" type="presOf" srcId="{F4F13F8F-F2A4-4ED1-A41E-65B2B31756BA}" destId="{456C188D-C9D6-40FD-9E53-4A173F6878FF}" srcOrd="0" destOrd="0" presId="urn:microsoft.com/office/officeart/2005/8/layout/hierarchy3"/>
    <dgm:cxn modelId="{AA373DBB-5FF1-4D98-B6BD-2EBC2594B231}" type="presOf" srcId="{125BBC56-CC00-48C7-8C88-3AE417175889}" destId="{0EFCC60B-34C5-4500-B229-550C7F6E69FF}" srcOrd="0" destOrd="0" presId="urn:microsoft.com/office/officeart/2005/8/layout/hierarchy3"/>
    <dgm:cxn modelId="{A3BD312D-E743-496C-86E1-F01097D2D124}" type="presOf" srcId="{95C982DB-3B57-4A0C-BCD8-276DB43C3C8B}" destId="{4529316D-3199-483B-BDF3-D16F0045DCFC}" srcOrd="0" destOrd="0" presId="urn:microsoft.com/office/officeart/2005/8/layout/hierarchy3"/>
    <dgm:cxn modelId="{4EAF3B5A-4380-4A6E-88BB-ADCBD1F3441D}" type="presOf" srcId="{EB8415F0-49B9-49BB-BD61-BFDED9954F48}" destId="{6E3E6F36-019F-4AF6-8E6E-3275C1768135}" srcOrd="0" destOrd="0" presId="urn:microsoft.com/office/officeart/2005/8/layout/hierarchy3"/>
    <dgm:cxn modelId="{0F72446C-7B5C-4273-B010-FAA0F6B46410}" srcId="{AE9E1545-9333-437B-A96F-AEFE79FF0F94}" destId="{95BADD1F-E0FC-478F-83A9-0E85ED4D51AE}" srcOrd="1" destOrd="0" parTransId="{2D8DE6A7-1942-41E4-9BB0-822BF7674BD9}" sibTransId="{24C4A37F-547E-4553-BF13-0E83B585A099}"/>
    <dgm:cxn modelId="{E8306BD2-0982-4595-844F-32CFDA2D1F7C}" type="presOf" srcId="{AE9E1545-9333-437B-A96F-AEFE79FF0F94}" destId="{90363771-191B-4069-A7EC-7001581DCC4F}" srcOrd="0" destOrd="0" presId="urn:microsoft.com/office/officeart/2005/8/layout/hierarchy3"/>
    <dgm:cxn modelId="{C5BFEA02-DD20-41A9-866C-90DACA8047DB}" srcId="{95C982DB-3B57-4A0C-BCD8-276DB43C3C8B}" destId="{F4F13F8F-F2A4-4ED1-A41E-65B2B31756BA}" srcOrd="0" destOrd="0" parTransId="{C73F3F9C-B3A0-4899-87FE-BD86CBCBFC33}" sibTransId="{F6EC2CD4-37E5-430A-A4A4-60D580362A89}"/>
    <dgm:cxn modelId="{C690EC76-5424-421C-A5E8-87FBAB6EB9B4}" type="presOf" srcId="{95BADD1F-E0FC-478F-83A9-0E85ED4D51AE}" destId="{D5580080-DC98-4C62-946A-182504577E91}" srcOrd="0" destOrd="0" presId="urn:microsoft.com/office/officeart/2005/8/layout/hierarchy3"/>
    <dgm:cxn modelId="{913A012C-9BF7-4D00-8E0A-9F2E55725CDC}" type="presOf" srcId="{111FF700-2513-4529-8627-897C9AE92C7B}" destId="{2EEEEBB8-B81F-45C3-BE01-7760D62EA627}" srcOrd="0" destOrd="0" presId="urn:microsoft.com/office/officeart/2005/8/layout/hierarchy3"/>
    <dgm:cxn modelId="{1BA56DDD-2EA9-42A8-8DF3-04757E96558D}" type="presOf" srcId="{EE15EDA3-DBE6-493C-BC4A-CF66744E59E9}" destId="{ACA4FF14-953A-47E6-BF5F-B9DFAD5FF1DB}" srcOrd="0" destOrd="0" presId="urn:microsoft.com/office/officeart/2005/8/layout/hierarchy3"/>
    <dgm:cxn modelId="{5FF07764-DAC0-45CB-AACA-75A26524A6AC}" type="presOf" srcId="{ACF22563-E21B-42FF-880D-6DC1AC70C748}" destId="{072700C0-561E-4D25-838A-7FBCCF727D7D}" srcOrd="0" destOrd="0" presId="urn:microsoft.com/office/officeart/2005/8/layout/hierarchy3"/>
    <dgm:cxn modelId="{4F19E2E6-A73F-440C-BD1E-8EF68E760A83}" type="presOf" srcId="{8C310E19-2362-43F5-B632-2DDA3E5A8C35}" destId="{64B5BCB6-7870-4719-9E09-749A9B19EE96}" srcOrd="0" destOrd="0" presId="urn:microsoft.com/office/officeart/2005/8/layout/hierarchy3"/>
    <dgm:cxn modelId="{97C93BF3-9404-40E2-8515-DBD935C7A1F9}" srcId="{95BADD1F-E0FC-478F-83A9-0E85ED4D51AE}" destId="{EE15EDA3-DBE6-493C-BC4A-CF66744E59E9}" srcOrd="0" destOrd="0" parTransId="{8C310E19-2362-43F5-B632-2DDA3E5A8C35}" sibTransId="{CFE28CF0-EA51-44B2-BEE3-9E86450E9836}"/>
    <dgm:cxn modelId="{BB4B948B-CE06-4B1D-B18D-BE043592E267}" srcId="{95C982DB-3B57-4A0C-BCD8-276DB43C3C8B}" destId="{ACF22563-E21B-42FF-880D-6DC1AC70C748}" srcOrd="1" destOrd="0" parTransId="{A879B16A-4C3F-4787-B00D-8926C2E4975F}" sibTransId="{2391263F-7AA4-4351-A4E3-A03A95E8BBF0}"/>
    <dgm:cxn modelId="{35B1BA9A-70A8-4B92-9C01-DE8D07C58C5C}" type="presOf" srcId="{5BFE083C-BE19-4E27-90E0-3FBA11B11CCC}" destId="{580EF985-CBE3-4A17-975E-C8F09152952D}" srcOrd="0" destOrd="0" presId="urn:microsoft.com/office/officeart/2005/8/layout/hierarchy3"/>
    <dgm:cxn modelId="{FCE963BC-8A8C-4DF4-91EA-120A6493438E}" srcId="{95BADD1F-E0FC-478F-83A9-0E85ED4D51AE}" destId="{125BBC56-CC00-48C7-8C88-3AE417175889}" srcOrd="3" destOrd="0" parTransId="{111FF700-2513-4529-8627-897C9AE92C7B}" sibTransId="{B08AB21A-496A-4EB6-9CFC-2671518403B1}"/>
    <dgm:cxn modelId="{14998812-AF9C-43A3-82F2-38723A0BF9C5}" type="presOf" srcId="{95BADD1F-E0FC-478F-83A9-0E85ED4D51AE}" destId="{521BB1E6-0567-4A5B-A427-3CEB783BBFA1}" srcOrd="1" destOrd="0" presId="urn:microsoft.com/office/officeart/2005/8/layout/hierarchy3"/>
    <dgm:cxn modelId="{E074AFCC-4A69-4FF8-B6BF-782D5653F4C6}" type="presOf" srcId="{C73F3F9C-B3A0-4899-87FE-BD86CBCBFC33}" destId="{712E4E84-BF5A-4286-ACAD-656ACD6FC54F}" srcOrd="0" destOrd="0" presId="urn:microsoft.com/office/officeart/2005/8/layout/hierarchy3"/>
    <dgm:cxn modelId="{F47B1B2A-1CE9-4F19-9480-5F06558B607F}" type="presOf" srcId="{0C6ABF7C-4A42-4EF7-8C6B-9CF9F60CFC9A}" destId="{8243E69D-9BD1-4160-8CA9-83547367E22B}" srcOrd="0" destOrd="0" presId="urn:microsoft.com/office/officeart/2005/8/layout/hierarchy3"/>
    <dgm:cxn modelId="{6D715063-EFE4-4C2B-8B78-D117F0BE6314}" srcId="{AE9E1545-9333-437B-A96F-AEFE79FF0F94}" destId="{95C982DB-3B57-4A0C-BCD8-276DB43C3C8B}" srcOrd="0" destOrd="0" parTransId="{1BF5DEB4-EE06-468E-945C-30CC750703C8}" sibTransId="{0A31668B-51A9-4A04-BEBA-A0E6E144B64B}"/>
    <dgm:cxn modelId="{15EFA80E-6FBD-409B-A5AD-F3826F49E083}" type="presOf" srcId="{663FCFC8-591C-40D6-8E02-8D41B9FACE4D}" destId="{8F8813DB-DA79-4D91-950A-47C1F0C5B85F}" srcOrd="0" destOrd="0" presId="urn:microsoft.com/office/officeart/2005/8/layout/hierarchy3"/>
    <dgm:cxn modelId="{EA672E2A-DC9B-4DC9-B33C-5F9A225F4BB2}" type="presOf" srcId="{95C982DB-3B57-4A0C-BCD8-276DB43C3C8B}" destId="{CF96234B-DB33-4E0F-8CC9-8427B2524039}" srcOrd="1" destOrd="0" presId="urn:microsoft.com/office/officeart/2005/8/layout/hierarchy3"/>
    <dgm:cxn modelId="{4BDBD944-B050-488C-8B25-D960AA63CA4A}" srcId="{95BADD1F-E0FC-478F-83A9-0E85ED4D51AE}" destId="{5BFE083C-BE19-4E27-90E0-3FBA11B11CCC}" srcOrd="2" destOrd="0" parTransId="{0C6ABF7C-4A42-4EF7-8C6B-9CF9F60CFC9A}" sibTransId="{AF8EB89D-6E86-4161-A926-9A1D9FFA29A3}"/>
    <dgm:cxn modelId="{A7BAE15E-8EEF-4852-8E75-C24637D80EEC}" srcId="{95BADD1F-E0FC-478F-83A9-0E85ED4D51AE}" destId="{663FCFC8-591C-40D6-8E02-8D41B9FACE4D}" srcOrd="1" destOrd="0" parTransId="{EB8415F0-49B9-49BB-BD61-BFDED9954F48}" sibTransId="{35E88234-C3B7-409B-BE61-25B6A09303B6}"/>
    <dgm:cxn modelId="{DA55EB18-79BC-4D92-8E26-FD8D36CCB95B}" type="presOf" srcId="{A879B16A-4C3F-4787-B00D-8926C2E4975F}" destId="{6BA8A7AE-0843-472F-8811-702616757BF3}" srcOrd="0" destOrd="0" presId="urn:microsoft.com/office/officeart/2005/8/layout/hierarchy3"/>
    <dgm:cxn modelId="{F4D309DE-BA98-4135-993A-C147119DC3E2}" type="presParOf" srcId="{90363771-191B-4069-A7EC-7001581DCC4F}" destId="{82381287-C8D9-4B8C-A6B3-D6CE1A09E20E}" srcOrd="0" destOrd="0" presId="urn:microsoft.com/office/officeart/2005/8/layout/hierarchy3"/>
    <dgm:cxn modelId="{B78FFC64-0854-4FAB-9CCF-49B1389947A6}" type="presParOf" srcId="{82381287-C8D9-4B8C-A6B3-D6CE1A09E20E}" destId="{A8C18F05-CA49-4668-BC97-9967FC1581FC}" srcOrd="0" destOrd="0" presId="urn:microsoft.com/office/officeart/2005/8/layout/hierarchy3"/>
    <dgm:cxn modelId="{A1A497A6-B415-422E-B8DD-E937DCD419A6}" type="presParOf" srcId="{A8C18F05-CA49-4668-BC97-9967FC1581FC}" destId="{4529316D-3199-483B-BDF3-D16F0045DCFC}" srcOrd="0" destOrd="0" presId="urn:microsoft.com/office/officeart/2005/8/layout/hierarchy3"/>
    <dgm:cxn modelId="{84B4A11F-A923-41EF-A786-9A2F9AA365EA}" type="presParOf" srcId="{A8C18F05-CA49-4668-BC97-9967FC1581FC}" destId="{CF96234B-DB33-4E0F-8CC9-8427B2524039}" srcOrd="1" destOrd="0" presId="urn:microsoft.com/office/officeart/2005/8/layout/hierarchy3"/>
    <dgm:cxn modelId="{7BCD565E-791C-4E22-A171-BB90355393C8}" type="presParOf" srcId="{82381287-C8D9-4B8C-A6B3-D6CE1A09E20E}" destId="{F438A3A0-19E1-4953-8BCC-CE6B2F7A7E77}" srcOrd="1" destOrd="0" presId="urn:microsoft.com/office/officeart/2005/8/layout/hierarchy3"/>
    <dgm:cxn modelId="{F79150F2-B15A-4AF8-8A9B-4E48FE413EE6}" type="presParOf" srcId="{F438A3A0-19E1-4953-8BCC-CE6B2F7A7E77}" destId="{712E4E84-BF5A-4286-ACAD-656ACD6FC54F}" srcOrd="0" destOrd="0" presId="urn:microsoft.com/office/officeart/2005/8/layout/hierarchy3"/>
    <dgm:cxn modelId="{CA2699E6-D35F-4317-A35E-FD2EFCB890E1}" type="presParOf" srcId="{F438A3A0-19E1-4953-8BCC-CE6B2F7A7E77}" destId="{456C188D-C9D6-40FD-9E53-4A173F6878FF}" srcOrd="1" destOrd="0" presId="urn:microsoft.com/office/officeart/2005/8/layout/hierarchy3"/>
    <dgm:cxn modelId="{B15CABA0-82C7-4C67-95C3-D8E0A5CA2C4A}" type="presParOf" srcId="{F438A3A0-19E1-4953-8BCC-CE6B2F7A7E77}" destId="{6BA8A7AE-0843-472F-8811-702616757BF3}" srcOrd="2" destOrd="0" presId="urn:microsoft.com/office/officeart/2005/8/layout/hierarchy3"/>
    <dgm:cxn modelId="{C5659FE8-9524-404A-881D-DED10D0665A3}" type="presParOf" srcId="{F438A3A0-19E1-4953-8BCC-CE6B2F7A7E77}" destId="{072700C0-561E-4D25-838A-7FBCCF727D7D}" srcOrd="3" destOrd="0" presId="urn:microsoft.com/office/officeart/2005/8/layout/hierarchy3"/>
    <dgm:cxn modelId="{D052CC9D-90B2-4DDE-924A-F946BC5E569C}" type="presParOf" srcId="{90363771-191B-4069-A7EC-7001581DCC4F}" destId="{77DD8A32-7194-4639-8C97-1D0F4672318A}" srcOrd="1" destOrd="0" presId="urn:microsoft.com/office/officeart/2005/8/layout/hierarchy3"/>
    <dgm:cxn modelId="{A8CD0121-8AAC-4486-9159-BC67DF096B3A}" type="presParOf" srcId="{77DD8A32-7194-4639-8C97-1D0F4672318A}" destId="{75ECD200-7C9E-4227-8BAE-D0E91BD09374}" srcOrd="0" destOrd="0" presId="urn:microsoft.com/office/officeart/2005/8/layout/hierarchy3"/>
    <dgm:cxn modelId="{C6041AA5-80DB-42DB-A03C-8640475EA571}" type="presParOf" srcId="{75ECD200-7C9E-4227-8BAE-D0E91BD09374}" destId="{D5580080-DC98-4C62-946A-182504577E91}" srcOrd="0" destOrd="0" presId="urn:microsoft.com/office/officeart/2005/8/layout/hierarchy3"/>
    <dgm:cxn modelId="{3A2DA00A-B654-4115-9725-4BEC088EFEA2}" type="presParOf" srcId="{75ECD200-7C9E-4227-8BAE-D0E91BD09374}" destId="{521BB1E6-0567-4A5B-A427-3CEB783BBFA1}" srcOrd="1" destOrd="0" presId="urn:microsoft.com/office/officeart/2005/8/layout/hierarchy3"/>
    <dgm:cxn modelId="{5B20D364-9C36-489A-820A-ECC50CE3B77A}" type="presParOf" srcId="{77DD8A32-7194-4639-8C97-1D0F4672318A}" destId="{17312C9C-6E80-47CC-9B51-7C60150C9DBD}" srcOrd="1" destOrd="0" presId="urn:microsoft.com/office/officeart/2005/8/layout/hierarchy3"/>
    <dgm:cxn modelId="{AF847670-2AF1-40EC-9919-5589D13EB45E}" type="presParOf" srcId="{17312C9C-6E80-47CC-9B51-7C60150C9DBD}" destId="{64B5BCB6-7870-4719-9E09-749A9B19EE96}" srcOrd="0" destOrd="0" presId="urn:microsoft.com/office/officeart/2005/8/layout/hierarchy3"/>
    <dgm:cxn modelId="{5C422E53-E18E-40C9-A08F-D33883FABCCA}" type="presParOf" srcId="{17312C9C-6E80-47CC-9B51-7C60150C9DBD}" destId="{ACA4FF14-953A-47E6-BF5F-B9DFAD5FF1DB}" srcOrd="1" destOrd="0" presId="urn:microsoft.com/office/officeart/2005/8/layout/hierarchy3"/>
    <dgm:cxn modelId="{7CE85A82-0009-4DE1-BB7C-EFD5672024B7}" type="presParOf" srcId="{17312C9C-6E80-47CC-9B51-7C60150C9DBD}" destId="{6E3E6F36-019F-4AF6-8E6E-3275C1768135}" srcOrd="2" destOrd="0" presId="urn:microsoft.com/office/officeart/2005/8/layout/hierarchy3"/>
    <dgm:cxn modelId="{AD82ACA8-748A-4B0A-A86C-13875AC1EC6E}" type="presParOf" srcId="{17312C9C-6E80-47CC-9B51-7C60150C9DBD}" destId="{8F8813DB-DA79-4D91-950A-47C1F0C5B85F}" srcOrd="3" destOrd="0" presId="urn:microsoft.com/office/officeart/2005/8/layout/hierarchy3"/>
    <dgm:cxn modelId="{19928DA1-1C7B-4CE3-B42D-68FAA7A69798}" type="presParOf" srcId="{17312C9C-6E80-47CC-9B51-7C60150C9DBD}" destId="{8243E69D-9BD1-4160-8CA9-83547367E22B}" srcOrd="4" destOrd="0" presId="urn:microsoft.com/office/officeart/2005/8/layout/hierarchy3"/>
    <dgm:cxn modelId="{528E8AEA-ED88-44AB-A077-91222DE701DE}" type="presParOf" srcId="{17312C9C-6E80-47CC-9B51-7C60150C9DBD}" destId="{580EF985-CBE3-4A17-975E-C8F09152952D}" srcOrd="5" destOrd="0" presId="urn:microsoft.com/office/officeart/2005/8/layout/hierarchy3"/>
    <dgm:cxn modelId="{3FFB5944-C0AC-495A-9618-FE2652DFC396}" type="presParOf" srcId="{17312C9C-6E80-47CC-9B51-7C60150C9DBD}" destId="{2EEEEBB8-B81F-45C3-BE01-7760D62EA627}" srcOrd="6" destOrd="0" presId="urn:microsoft.com/office/officeart/2005/8/layout/hierarchy3"/>
    <dgm:cxn modelId="{01D779EB-5C65-453D-8996-3F5044883653}" type="presParOf" srcId="{17312C9C-6E80-47CC-9B51-7C60150C9DBD}" destId="{0EFCC60B-34C5-4500-B229-550C7F6E69FF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D67379-A632-4F9C-AEC8-63047FC5DB13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16E4CB0F-B3FB-4CBF-A7B1-79962CF028B7}">
      <dgm:prSet phldrT="[Text]" custT="1"/>
      <dgm:spPr>
        <a:xfrm>
          <a:off x="3001330" y="566297"/>
          <a:ext cx="230491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sz="11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STRAND: </a:t>
          </a:r>
        </a:p>
        <a:p>
          <a:r>
            <a:rPr lang="en-AU" sz="2400" b="1" u="sng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Communicating</a:t>
          </a:r>
          <a:endParaRPr lang="en-AU" sz="1600" b="1" u="sng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8394710-ABE7-46B8-B56A-F36070A3DB0A}" type="parTrans" cxnId="{121AA68A-1C30-4AC4-8FA4-204F3A5C4358}">
      <dgm:prSet/>
      <dgm:spPr/>
      <dgm:t>
        <a:bodyPr/>
        <a:lstStyle/>
        <a:p>
          <a:endParaRPr lang="en-AU"/>
        </a:p>
      </dgm:t>
    </dgm:pt>
    <dgm:pt modelId="{6A9ABC6E-58FE-4F69-8AEE-9C3319FFC2A7}" type="sibTrans" cxnId="{121AA68A-1C30-4AC4-8FA4-204F3A5C4358}">
      <dgm:prSet/>
      <dgm:spPr/>
      <dgm:t>
        <a:bodyPr/>
        <a:lstStyle/>
        <a:p>
          <a:endParaRPr lang="en-AU"/>
        </a:p>
      </dgm:t>
    </dgm:pt>
    <dgm:pt modelId="{2F3A7F26-87CB-4C93-9121-AE7649424EBC}">
      <dgm:prSet phldrT="[Text]" custT="1"/>
      <dgm:spPr>
        <a:xfrm>
          <a:off x="190098" y="2080822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sz="1400" b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Interacting</a:t>
          </a:r>
          <a:endParaRPr lang="en-AU" sz="1000" b="1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r>
            <a:rPr lang="en-AU" sz="105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exchanging information, ideas &amp; opinions and socialising, planning and negotiating</a:t>
          </a:r>
        </a:p>
      </dgm:t>
    </dgm:pt>
    <dgm:pt modelId="{0E5D0344-7948-47C4-9D08-8A6C812AC69B}" type="parTrans" cxnId="{1FB727D8-0849-4D60-A791-6FD02E53465F}">
      <dgm:prSet/>
      <dgm:spPr>
        <a:xfrm>
          <a:off x="847159" y="1460839"/>
          <a:ext cx="3118897" cy="441638"/>
        </a:xfrm>
        <a:custGeom>
          <a:avLst/>
          <a:gdLst/>
          <a:ahLst/>
          <a:cxnLst/>
          <a:rect l="0" t="0" r="0" b="0"/>
          <a:pathLst>
            <a:path>
              <a:moveTo>
                <a:pt x="3118897" y="0"/>
              </a:moveTo>
              <a:lnTo>
                <a:pt x="3118897" y="285116"/>
              </a:lnTo>
              <a:lnTo>
                <a:pt x="0" y="285116"/>
              </a:lnTo>
              <a:lnTo>
                <a:pt x="0" y="441638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F50E8529-E6E5-4182-A53C-89E0E5388585}" type="sibTrans" cxnId="{1FB727D8-0849-4D60-A791-6FD02E53465F}">
      <dgm:prSet/>
      <dgm:spPr/>
      <dgm:t>
        <a:bodyPr/>
        <a:lstStyle/>
        <a:p>
          <a:endParaRPr lang="en-AU"/>
        </a:p>
      </dgm:t>
    </dgm:pt>
    <dgm:pt modelId="{70215856-06D3-413A-B539-CA17C62E03B3}">
      <dgm:prSet phldrT="[Text]" custT="1"/>
      <dgm:spPr>
        <a:xfrm>
          <a:off x="3287672" y="2111807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sz="1200" b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Accessing &amp; Responding</a:t>
          </a:r>
        </a:p>
        <a:p>
          <a:r>
            <a:rPr lang="en-AU" sz="105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Obtaining, processing and responding to information through a range of spoken, written, digital and/or multimodal texts</a:t>
          </a:r>
        </a:p>
      </dgm:t>
    </dgm:pt>
    <dgm:pt modelId="{D425F79C-D249-4FE3-95B0-75C8155872F0}" type="parTrans" cxnId="{0A5230B8-7AE2-41B3-ACEF-BA9C561E3B14}">
      <dgm:prSet/>
      <dgm:spPr>
        <a:xfrm>
          <a:off x="3899014" y="1460839"/>
          <a:ext cx="91440" cy="472623"/>
        </a:xfrm>
        <a:custGeom>
          <a:avLst/>
          <a:gdLst/>
          <a:ahLst/>
          <a:cxnLst/>
          <a:rect l="0" t="0" r="0" b="0"/>
          <a:pathLst>
            <a:path>
              <a:moveTo>
                <a:pt x="67042" y="0"/>
              </a:moveTo>
              <a:lnTo>
                <a:pt x="67042" y="316101"/>
              </a:lnTo>
              <a:lnTo>
                <a:pt x="45720" y="316101"/>
              </a:lnTo>
              <a:lnTo>
                <a:pt x="45720" y="472623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8D377F53-D72C-4EB1-A095-76A2B45EFC77}" type="sibTrans" cxnId="{0A5230B8-7AE2-41B3-ACEF-BA9C561E3B14}">
      <dgm:prSet/>
      <dgm:spPr/>
      <dgm:t>
        <a:bodyPr/>
        <a:lstStyle/>
        <a:p>
          <a:endParaRPr lang="en-AU"/>
        </a:p>
      </dgm:t>
    </dgm:pt>
    <dgm:pt modelId="{60859163-416F-48A9-8A15-A40C457B5E77}">
      <dgm:prSet custT="1"/>
      <dgm:spPr>
        <a:xfrm>
          <a:off x="6385247" y="2080822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sz="1400" b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Composing</a:t>
          </a:r>
          <a:endParaRPr lang="en-AU" sz="1000" b="1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r>
            <a:rPr lang="en-AU" sz="120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Creating spoken, written, bilingual, digital and/or multimodal texts</a:t>
          </a:r>
          <a:endParaRPr lang="en-AU" sz="1100" b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C7C0B434-9C80-408C-87FB-571782AE7103}" type="parTrans" cxnId="{BE4DA9F4-0B4B-40DD-A8CC-E2C22A5263DB}">
      <dgm:prSet/>
      <dgm:spPr>
        <a:xfrm>
          <a:off x="3966056" y="1460839"/>
          <a:ext cx="3076252" cy="441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116"/>
              </a:lnTo>
              <a:lnTo>
                <a:pt x="3076252" y="285116"/>
              </a:lnTo>
              <a:lnTo>
                <a:pt x="3076252" y="441638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5439900C-89CF-4046-8F7E-B7D3C20534E1}" type="sibTrans" cxnId="{BE4DA9F4-0B4B-40DD-A8CC-E2C22A5263DB}">
      <dgm:prSet/>
      <dgm:spPr/>
      <dgm:t>
        <a:bodyPr/>
        <a:lstStyle/>
        <a:p>
          <a:endParaRPr lang="en-AU"/>
        </a:p>
      </dgm:t>
    </dgm:pt>
    <dgm:pt modelId="{709FEFDC-440A-43E7-8FB4-D334AF906AD9}">
      <dgm:prSet/>
      <dgm:spPr>
        <a:xfrm>
          <a:off x="190098" y="3645097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uses Chinese to interact with others to exchange information ideas and opinions and make plans</a:t>
          </a:r>
        </a:p>
        <a:p>
          <a:r>
            <a:rPr lang="en-AU" b="1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LCH4-1C</a:t>
          </a:r>
        </a:p>
      </dgm:t>
    </dgm:pt>
    <dgm:pt modelId="{7A1260F8-5E43-4072-84D1-56B644640FCF}" type="parTrans" cxnId="{06AB6F57-6126-4E2F-BD29-9184907434F2}">
      <dgm:prSet/>
      <dgm:spPr>
        <a:xfrm>
          <a:off x="801439" y="2975364"/>
          <a:ext cx="91440" cy="4913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1387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0385557D-A23B-460C-B270-1755C73BA5C8}" type="sibTrans" cxnId="{06AB6F57-6126-4E2F-BD29-9184907434F2}">
      <dgm:prSet/>
      <dgm:spPr/>
      <dgm:t>
        <a:bodyPr/>
        <a:lstStyle/>
        <a:p>
          <a:endParaRPr lang="en-AU"/>
        </a:p>
      </dgm:t>
    </dgm:pt>
    <dgm:pt modelId="{5EAC6304-6416-43E2-959F-45C1BA07BFC6}">
      <dgm:prSet/>
      <dgm:spPr>
        <a:xfrm>
          <a:off x="2255147" y="3645097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identifies main ideas in , and obtains information from texts</a:t>
          </a:r>
        </a:p>
        <a:p>
          <a:r>
            <a:rPr lang="en-AU" b="1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LCH4-2C</a:t>
          </a:r>
        </a:p>
      </dgm:t>
    </dgm:pt>
    <dgm:pt modelId="{46CEE7D6-1612-4E54-8C52-50B87865684E}" type="parTrans" cxnId="{E14D00EE-38A5-4523-8094-991D9263FC21}">
      <dgm:prSet/>
      <dgm:spPr>
        <a:xfrm>
          <a:off x="2912209" y="3006349"/>
          <a:ext cx="1032524" cy="460402"/>
        </a:xfrm>
        <a:custGeom>
          <a:avLst/>
          <a:gdLst/>
          <a:ahLst/>
          <a:cxnLst/>
          <a:rect l="0" t="0" r="0" b="0"/>
          <a:pathLst>
            <a:path>
              <a:moveTo>
                <a:pt x="1032524" y="0"/>
              </a:moveTo>
              <a:lnTo>
                <a:pt x="1032524" y="303881"/>
              </a:lnTo>
              <a:lnTo>
                <a:pt x="0" y="303881"/>
              </a:lnTo>
              <a:lnTo>
                <a:pt x="0" y="460402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BAE29C0B-D268-4F9E-A77D-3A01482CC7D9}" type="sibTrans" cxnId="{E14D00EE-38A5-4523-8094-991D9263FC21}">
      <dgm:prSet/>
      <dgm:spPr/>
      <dgm:t>
        <a:bodyPr/>
        <a:lstStyle/>
        <a:p>
          <a:endParaRPr lang="en-AU"/>
        </a:p>
      </dgm:t>
    </dgm:pt>
    <dgm:pt modelId="{918662CB-0BEF-4F3E-A918-4A8FBD42C556}">
      <dgm:prSet/>
      <dgm:spPr>
        <a:xfrm>
          <a:off x="4320197" y="3645097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organises and responds to information and ideas in texts for different audiences</a:t>
          </a:r>
        </a:p>
        <a:p>
          <a:r>
            <a:rPr lang="en-AU" b="1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LCH4-3C</a:t>
          </a:r>
        </a:p>
      </dgm:t>
    </dgm:pt>
    <dgm:pt modelId="{CF259F21-BA32-4AEE-9965-BB1AA8AD114C}" type="parTrans" cxnId="{FA1DEC92-CCCD-4A40-A3F4-FEF29C0A9C1D}">
      <dgm:prSet/>
      <dgm:spPr>
        <a:xfrm>
          <a:off x="3944734" y="3006349"/>
          <a:ext cx="1032524" cy="460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881"/>
              </a:lnTo>
              <a:lnTo>
                <a:pt x="1032524" y="303881"/>
              </a:lnTo>
              <a:lnTo>
                <a:pt x="1032524" y="460402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6D0FC076-3D99-482F-9083-D910557E1520}" type="sibTrans" cxnId="{FA1DEC92-CCCD-4A40-A3F4-FEF29C0A9C1D}">
      <dgm:prSet/>
      <dgm:spPr/>
      <dgm:t>
        <a:bodyPr/>
        <a:lstStyle/>
        <a:p>
          <a:endParaRPr lang="en-AU"/>
        </a:p>
      </dgm:t>
    </dgm:pt>
    <dgm:pt modelId="{33F6FB2C-0DC8-42F5-BB1C-C4A9F03DA775}">
      <dgm:prSet/>
      <dgm:spPr>
        <a:xfrm>
          <a:off x="6385247" y="3645097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applies a range of linguistic structures to compose texts in Chinese, using a range of formats for different audiences</a:t>
          </a:r>
        </a:p>
        <a:p>
          <a:r>
            <a:rPr lang="en-AU" b="1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LCH4-4C</a:t>
          </a:r>
        </a:p>
      </dgm:t>
    </dgm:pt>
    <dgm:pt modelId="{9F08D19C-8400-4787-9F5E-7D1D70DD5F09}" type="parTrans" cxnId="{03158E13-3F2B-4ECB-8517-1BE48A59642F}">
      <dgm:prSet/>
      <dgm:spPr>
        <a:xfrm>
          <a:off x="6996588" y="2975364"/>
          <a:ext cx="91440" cy="4913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1387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E611D934-A3FA-4A30-B211-20358E7AB0B8}" type="sibTrans" cxnId="{03158E13-3F2B-4ECB-8517-1BE48A59642F}">
      <dgm:prSet/>
      <dgm:spPr/>
      <dgm:t>
        <a:bodyPr/>
        <a:lstStyle/>
        <a:p>
          <a:endParaRPr lang="en-AU"/>
        </a:p>
      </dgm:t>
    </dgm:pt>
    <dgm:pt modelId="{D00E0DFE-ECD3-4DC4-9799-49EA653919C6}" type="pres">
      <dgm:prSet presAssocID="{B4D67379-A632-4F9C-AEC8-63047FC5DB1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C7335651-26E0-48F1-8CDB-C08F776BA3A7}" type="pres">
      <dgm:prSet presAssocID="{16E4CB0F-B3FB-4CBF-A7B1-79962CF028B7}" presName="hierRoot1" presStyleCnt="0"/>
      <dgm:spPr/>
    </dgm:pt>
    <dgm:pt modelId="{C4584A92-75B6-4AC3-9C25-9B6041072733}" type="pres">
      <dgm:prSet presAssocID="{16E4CB0F-B3FB-4CBF-A7B1-79962CF028B7}" presName="composite" presStyleCnt="0"/>
      <dgm:spPr/>
    </dgm:pt>
    <dgm:pt modelId="{3CBB87A5-AC7D-4152-A833-9F3E3AFDA9F6}" type="pres">
      <dgm:prSet presAssocID="{16E4CB0F-B3FB-4CBF-A7B1-79962CF028B7}" presName="background" presStyleLbl="node0" presStyleIdx="0" presStyleCnt="1"/>
      <dgm:spPr>
        <a:xfrm>
          <a:off x="2813598" y="387951"/>
          <a:ext cx="2304916" cy="1072887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CD16F587-74E5-412F-868B-16E5A41AE362}" type="pres">
      <dgm:prSet presAssocID="{16E4CB0F-B3FB-4CBF-A7B1-79962CF028B7}" presName="text" presStyleLbl="fgAcc0" presStyleIdx="0" presStyleCnt="1" custScaleX="136419" custLinFactNeighborX="1262" custLinFactNeighborY="463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2F17339-7908-4AB5-9CD1-885E0E743977}" type="pres">
      <dgm:prSet presAssocID="{16E4CB0F-B3FB-4CBF-A7B1-79962CF028B7}" presName="hierChild2" presStyleCnt="0"/>
      <dgm:spPr/>
    </dgm:pt>
    <dgm:pt modelId="{4017EF8C-2037-4B24-AE4F-9F2514AE1B0E}" type="pres">
      <dgm:prSet presAssocID="{0E5D0344-7948-47C4-9D08-8A6C812AC69B}" presName="Name10" presStyleLbl="parChTrans1D2" presStyleIdx="0" presStyleCnt="3"/>
      <dgm:spPr/>
      <dgm:t>
        <a:bodyPr/>
        <a:lstStyle/>
        <a:p>
          <a:endParaRPr lang="en-AU"/>
        </a:p>
      </dgm:t>
    </dgm:pt>
    <dgm:pt modelId="{FC3077D7-DFCF-414F-8E00-1D167F99F504}" type="pres">
      <dgm:prSet presAssocID="{2F3A7F26-87CB-4C93-9121-AE7649424EBC}" presName="hierRoot2" presStyleCnt="0"/>
      <dgm:spPr/>
    </dgm:pt>
    <dgm:pt modelId="{60407989-3776-41DD-80ED-FF177F1B6DD4}" type="pres">
      <dgm:prSet presAssocID="{2F3A7F26-87CB-4C93-9121-AE7649424EBC}" presName="composite2" presStyleCnt="0"/>
      <dgm:spPr/>
    </dgm:pt>
    <dgm:pt modelId="{67B6E62C-9175-45B0-9E1A-2B2FB53AA77E}" type="pres">
      <dgm:prSet presAssocID="{2F3A7F26-87CB-4C93-9121-AE7649424EBC}" presName="background2" presStyleLbl="node2" presStyleIdx="0" presStyleCnt="3"/>
      <dgm:spPr>
        <a:xfrm>
          <a:off x="2366" y="1902477"/>
          <a:ext cx="1689586" cy="1072887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D121CD30-B8CA-49CE-9807-FF535E926069}" type="pres">
      <dgm:prSet presAssocID="{2F3A7F26-87CB-4C93-9121-AE7649424EB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180FE19-8FB5-42C9-A688-41253FB51C27}" type="pres">
      <dgm:prSet presAssocID="{2F3A7F26-87CB-4C93-9121-AE7649424EBC}" presName="hierChild3" presStyleCnt="0"/>
      <dgm:spPr/>
    </dgm:pt>
    <dgm:pt modelId="{B1DAB193-10AD-45E5-8109-276A25AD3906}" type="pres">
      <dgm:prSet presAssocID="{7A1260F8-5E43-4072-84D1-56B644640FCF}" presName="Name17" presStyleLbl="parChTrans1D3" presStyleIdx="0" presStyleCnt="4"/>
      <dgm:spPr/>
      <dgm:t>
        <a:bodyPr/>
        <a:lstStyle/>
        <a:p>
          <a:endParaRPr lang="en-AU"/>
        </a:p>
      </dgm:t>
    </dgm:pt>
    <dgm:pt modelId="{53C79EE7-6931-47D9-B0A7-1A793A8D66DB}" type="pres">
      <dgm:prSet presAssocID="{709FEFDC-440A-43E7-8FB4-D334AF906AD9}" presName="hierRoot3" presStyleCnt="0"/>
      <dgm:spPr/>
    </dgm:pt>
    <dgm:pt modelId="{E5B5E077-DC3B-4DBF-8F71-2967BC7AAE6C}" type="pres">
      <dgm:prSet presAssocID="{709FEFDC-440A-43E7-8FB4-D334AF906AD9}" presName="composite3" presStyleCnt="0"/>
      <dgm:spPr/>
    </dgm:pt>
    <dgm:pt modelId="{53F90B2B-3760-457D-88DC-D997F3539DEB}" type="pres">
      <dgm:prSet presAssocID="{709FEFDC-440A-43E7-8FB4-D334AF906AD9}" presName="background3" presStyleLbl="node3" presStyleIdx="0" presStyleCnt="4"/>
      <dgm:spPr>
        <a:xfrm>
          <a:off x="2366" y="3466752"/>
          <a:ext cx="1689586" cy="1072887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8A976417-4202-4D7C-8154-9121AA7E8CD8}" type="pres">
      <dgm:prSet presAssocID="{709FEFDC-440A-43E7-8FB4-D334AF906AD9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212E2FF-1E8D-4731-BF47-7E57EA70696F}" type="pres">
      <dgm:prSet presAssocID="{709FEFDC-440A-43E7-8FB4-D334AF906AD9}" presName="hierChild4" presStyleCnt="0"/>
      <dgm:spPr/>
    </dgm:pt>
    <dgm:pt modelId="{C8195417-29E6-4908-801D-5353C1F1A372}" type="pres">
      <dgm:prSet presAssocID="{D425F79C-D249-4FE3-95B0-75C8155872F0}" presName="Name10" presStyleLbl="parChTrans1D2" presStyleIdx="1" presStyleCnt="3"/>
      <dgm:spPr/>
      <dgm:t>
        <a:bodyPr/>
        <a:lstStyle/>
        <a:p>
          <a:endParaRPr lang="en-AU"/>
        </a:p>
      </dgm:t>
    </dgm:pt>
    <dgm:pt modelId="{953AE5FA-C2ED-4AA8-8E05-190935880E74}" type="pres">
      <dgm:prSet presAssocID="{70215856-06D3-413A-B539-CA17C62E03B3}" presName="hierRoot2" presStyleCnt="0"/>
      <dgm:spPr/>
    </dgm:pt>
    <dgm:pt modelId="{BD10F3A6-1B58-4580-B1F2-692F3B3FEBD5}" type="pres">
      <dgm:prSet presAssocID="{70215856-06D3-413A-B539-CA17C62E03B3}" presName="composite2" presStyleCnt="0"/>
      <dgm:spPr/>
    </dgm:pt>
    <dgm:pt modelId="{96ABF3B4-A000-4950-A405-FBA63B2EE926}" type="pres">
      <dgm:prSet presAssocID="{70215856-06D3-413A-B539-CA17C62E03B3}" presName="background2" presStyleLbl="node2" presStyleIdx="1" presStyleCnt="3"/>
      <dgm:spPr>
        <a:xfrm>
          <a:off x="3099941" y="1933462"/>
          <a:ext cx="1689586" cy="1072887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F4A2B901-33FB-4A05-957C-C0A64E2286C9}" type="pres">
      <dgm:prSet presAssocID="{70215856-06D3-413A-B539-CA17C62E03B3}" presName="text2" presStyleLbl="fgAcc2" presStyleIdx="1" presStyleCnt="3" custLinFactNeighborY="2888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8B4F552-4FEE-439D-85FF-4A4593B52C7C}" type="pres">
      <dgm:prSet presAssocID="{70215856-06D3-413A-B539-CA17C62E03B3}" presName="hierChild3" presStyleCnt="0"/>
      <dgm:spPr/>
    </dgm:pt>
    <dgm:pt modelId="{744A4DBA-0BF7-405B-9983-2C9B5E5DAF8E}" type="pres">
      <dgm:prSet presAssocID="{46CEE7D6-1612-4E54-8C52-50B87865684E}" presName="Name17" presStyleLbl="parChTrans1D3" presStyleIdx="1" presStyleCnt="4"/>
      <dgm:spPr/>
      <dgm:t>
        <a:bodyPr/>
        <a:lstStyle/>
        <a:p>
          <a:endParaRPr lang="en-AU"/>
        </a:p>
      </dgm:t>
    </dgm:pt>
    <dgm:pt modelId="{0E99D698-D2C7-4749-879A-D13AFC389437}" type="pres">
      <dgm:prSet presAssocID="{5EAC6304-6416-43E2-959F-45C1BA07BFC6}" presName="hierRoot3" presStyleCnt="0"/>
      <dgm:spPr/>
    </dgm:pt>
    <dgm:pt modelId="{11189EEF-535B-4419-8FAA-0B9D02187AAB}" type="pres">
      <dgm:prSet presAssocID="{5EAC6304-6416-43E2-959F-45C1BA07BFC6}" presName="composite3" presStyleCnt="0"/>
      <dgm:spPr/>
    </dgm:pt>
    <dgm:pt modelId="{CF3E39C2-83EE-4B7E-BEB8-E2878EA449C3}" type="pres">
      <dgm:prSet presAssocID="{5EAC6304-6416-43E2-959F-45C1BA07BFC6}" presName="background3" presStyleLbl="node3" presStyleIdx="1" presStyleCnt="4"/>
      <dgm:spPr>
        <a:xfrm>
          <a:off x="2067416" y="3466752"/>
          <a:ext cx="1689586" cy="1072887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2D214F53-7AE6-4128-88F1-3D868226609E}" type="pres">
      <dgm:prSet presAssocID="{5EAC6304-6416-43E2-959F-45C1BA07BFC6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E53AE63-B078-48E8-828E-A2E495801AC8}" type="pres">
      <dgm:prSet presAssocID="{5EAC6304-6416-43E2-959F-45C1BA07BFC6}" presName="hierChild4" presStyleCnt="0"/>
      <dgm:spPr/>
    </dgm:pt>
    <dgm:pt modelId="{D1EC0244-877E-48A3-94FB-C1725002F575}" type="pres">
      <dgm:prSet presAssocID="{CF259F21-BA32-4AEE-9965-BB1AA8AD114C}" presName="Name17" presStyleLbl="parChTrans1D3" presStyleIdx="2" presStyleCnt="4"/>
      <dgm:spPr/>
      <dgm:t>
        <a:bodyPr/>
        <a:lstStyle/>
        <a:p>
          <a:endParaRPr lang="en-AU"/>
        </a:p>
      </dgm:t>
    </dgm:pt>
    <dgm:pt modelId="{C71B1E2B-E24C-489F-B41B-219EE754DC04}" type="pres">
      <dgm:prSet presAssocID="{918662CB-0BEF-4F3E-A918-4A8FBD42C556}" presName="hierRoot3" presStyleCnt="0"/>
      <dgm:spPr/>
    </dgm:pt>
    <dgm:pt modelId="{A255D3CB-9AF2-4E6F-9447-467608765236}" type="pres">
      <dgm:prSet presAssocID="{918662CB-0BEF-4F3E-A918-4A8FBD42C556}" presName="composite3" presStyleCnt="0"/>
      <dgm:spPr/>
    </dgm:pt>
    <dgm:pt modelId="{5B2C4664-A145-42B6-B6C5-FF721FCD1C42}" type="pres">
      <dgm:prSet presAssocID="{918662CB-0BEF-4F3E-A918-4A8FBD42C556}" presName="background3" presStyleLbl="node3" presStyleIdx="2" presStyleCnt="4"/>
      <dgm:spPr>
        <a:xfrm>
          <a:off x="4132465" y="3466752"/>
          <a:ext cx="1689586" cy="1072887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7089BC9D-6F68-4C86-9841-B18B4CAFBDF2}" type="pres">
      <dgm:prSet presAssocID="{918662CB-0BEF-4F3E-A918-4A8FBD42C556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5C5BFC-69D2-4F37-A277-FBC6F33536CB}" type="pres">
      <dgm:prSet presAssocID="{918662CB-0BEF-4F3E-A918-4A8FBD42C556}" presName="hierChild4" presStyleCnt="0"/>
      <dgm:spPr/>
    </dgm:pt>
    <dgm:pt modelId="{3F9C64E8-72FB-491A-BF0F-F4864A3C20A4}" type="pres">
      <dgm:prSet presAssocID="{C7C0B434-9C80-408C-87FB-571782AE7103}" presName="Name10" presStyleLbl="parChTrans1D2" presStyleIdx="2" presStyleCnt="3"/>
      <dgm:spPr/>
      <dgm:t>
        <a:bodyPr/>
        <a:lstStyle/>
        <a:p>
          <a:endParaRPr lang="en-AU"/>
        </a:p>
      </dgm:t>
    </dgm:pt>
    <dgm:pt modelId="{5FC14B56-AD59-4473-B829-BF8569F20413}" type="pres">
      <dgm:prSet presAssocID="{60859163-416F-48A9-8A15-A40C457B5E77}" presName="hierRoot2" presStyleCnt="0"/>
      <dgm:spPr/>
    </dgm:pt>
    <dgm:pt modelId="{FE6E1205-E75D-4B00-B053-A79F6E6FEFB8}" type="pres">
      <dgm:prSet presAssocID="{60859163-416F-48A9-8A15-A40C457B5E77}" presName="composite2" presStyleCnt="0"/>
      <dgm:spPr/>
    </dgm:pt>
    <dgm:pt modelId="{42EE0312-3CA7-4F99-974B-6309A2E06D41}" type="pres">
      <dgm:prSet presAssocID="{60859163-416F-48A9-8A15-A40C457B5E77}" presName="background2" presStyleLbl="node2" presStyleIdx="2" presStyleCnt="3"/>
      <dgm:spPr>
        <a:xfrm>
          <a:off x="6197515" y="1902477"/>
          <a:ext cx="1689586" cy="1072887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91F90DAF-FD12-4384-84E8-E7633197D4CD}" type="pres">
      <dgm:prSet presAssocID="{60859163-416F-48A9-8A15-A40C457B5E77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EE28C56-8433-4612-A3F2-827C9A4B2146}" type="pres">
      <dgm:prSet presAssocID="{60859163-416F-48A9-8A15-A40C457B5E77}" presName="hierChild3" presStyleCnt="0"/>
      <dgm:spPr/>
    </dgm:pt>
    <dgm:pt modelId="{A7A66132-6F64-4193-AA0F-7F19AE6A26A8}" type="pres">
      <dgm:prSet presAssocID="{9F08D19C-8400-4787-9F5E-7D1D70DD5F09}" presName="Name17" presStyleLbl="parChTrans1D3" presStyleIdx="3" presStyleCnt="4"/>
      <dgm:spPr/>
      <dgm:t>
        <a:bodyPr/>
        <a:lstStyle/>
        <a:p>
          <a:endParaRPr lang="en-AU"/>
        </a:p>
      </dgm:t>
    </dgm:pt>
    <dgm:pt modelId="{2B2B2985-C3E8-4CE0-8545-0462DF302DA6}" type="pres">
      <dgm:prSet presAssocID="{33F6FB2C-0DC8-42F5-BB1C-C4A9F03DA775}" presName="hierRoot3" presStyleCnt="0"/>
      <dgm:spPr/>
    </dgm:pt>
    <dgm:pt modelId="{91B79552-2BB5-421A-876A-DD408F501A08}" type="pres">
      <dgm:prSet presAssocID="{33F6FB2C-0DC8-42F5-BB1C-C4A9F03DA775}" presName="composite3" presStyleCnt="0"/>
      <dgm:spPr/>
    </dgm:pt>
    <dgm:pt modelId="{A1638D59-923E-438A-9FEC-AAFA420FEFAB}" type="pres">
      <dgm:prSet presAssocID="{33F6FB2C-0DC8-42F5-BB1C-C4A9F03DA775}" presName="background3" presStyleLbl="node3" presStyleIdx="3" presStyleCnt="4"/>
      <dgm:spPr>
        <a:xfrm>
          <a:off x="6197515" y="3466752"/>
          <a:ext cx="1689586" cy="1072887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7F21F669-932F-4145-BC03-20C4508F666B}" type="pres">
      <dgm:prSet presAssocID="{33F6FB2C-0DC8-42F5-BB1C-C4A9F03DA775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5869C2D-88D4-4FCC-8AEA-37EB4249E4CB}" type="pres">
      <dgm:prSet presAssocID="{33F6FB2C-0DC8-42F5-BB1C-C4A9F03DA775}" presName="hierChild4" presStyleCnt="0"/>
      <dgm:spPr/>
    </dgm:pt>
  </dgm:ptLst>
  <dgm:cxnLst>
    <dgm:cxn modelId="{3300AFA7-942E-4691-8ADB-2EC852E1BAD6}" type="presOf" srcId="{CF259F21-BA32-4AEE-9965-BB1AA8AD114C}" destId="{D1EC0244-877E-48A3-94FB-C1725002F575}" srcOrd="0" destOrd="0" presId="urn:microsoft.com/office/officeart/2005/8/layout/hierarchy1"/>
    <dgm:cxn modelId="{8836F563-5C33-42AB-A190-CE556E13FBBB}" type="presOf" srcId="{70215856-06D3-413A-B539-CA17C62E03B3}" destId="{F4A2B901-33FB-4A05-957C-C0A64E2286C9}" srcOrd="0" destOrd="0" presId="urn:microsoft.com/office/officeart/2005/8/layout/hierarchy1"/>
    <dgm:cxn modelId="{F14F3C2C-3FF9-4D96-AE83-57C3D8D5F296}" type="presOf" srcId="{D425F79C-D249-4FE3-95B0-75C8155872F0}" destId="{C8195417-29E6-4908-801D-5353C1F1A372}" srcOrd="0" destOrd="0" presId="urn:microsoft.com/office/officeart/2005/8/layout/hierarchy1"/>
    <dgm:cxn modelId="{E337FA4A-1401-4758-AEF3-CD5C720A4E38}" type="presOf" srcId="{9F08D19C-8400-4787-9F5E-7D1D70DD5F09}" destId="{A7A66132-6F64-4193-AA0F-7F19AE6A26A8}" srcOrd="0" destOrd="0" presId="urn:microsoft.com/office/officeart/2005/8/layout/hierarchy1"/>
    <dgm:cxn modelId="{B9EFA8A0-97CB-4C24-8E17-E860CEAF5027}" type="presOf" srcId="{7A1260F8-5E43-4072-84D1-56B644640FCF}" destId="{B1DAB193-10AD-45E5-8109-276A25AD3906}" srcOrd="0" destOrd="0" presId="urn:microsoft.com/office/officeart/2005/8/layout/hierarchy1"/>
    <dgm:cxn modelId="{BE4DA9F4-0B4B-40DD-A8CC-E2C22A5263DB}" srcId="{16E4CB0F-B3FB-4CBF-A7B1-79962CF028B7}" destId="{60859163-416F-48A9-8A15-A40C457B5E77}" srcOrd="2" destOrd="0" parTransId="{C7C0B434-9C80-408C-87FB-571782AE7103}" sibTransId="{5439900C-89CF-4046-8F7E-B7D3C20534E1}"/>
    <dgm:cxn modelId="{121AA68A-1C30-4AC4-8FA4-204F3A5C4358}" srcId="{B4D67379-A632-4F9C-AEC8-63047FC5DB13}" destId="{16E4CB0F-B3FB-4CBF-A7B1-79962CF028B7}" srcOrd="0" destOrd="0" parTransId="{58394710-ABE7-46B8-B56A-F36070A3DB0A}" sibTransId="{6A9ABC6E-58FE-4F69-8AEE-9C3319FFC2A7}"/>
    <dgm:cxn modelId="{0A5230B8-7AE2-41B3-ACEF-BA9C561E3B14}" srcId="{16E4CB0F-B3FB-4CBF-A7B1-79962CF028B7}" destId="{70215856-06D3-413A-B539-CA17C62E03B3}" srcOrd="1" destOrd="0" parTransId="{D425F79C-D249-4FE3-95B0-75C8155872F0}" sibTransId="{8D377F53-D72C-4EB1-A095-76A2B45EFC77}"/>
    <dgm:cxn modelId="{DF77C8D5-F0D4-4A9D-BDB3-112325509011}" type="presOf" srcId="{C7C0B434-9C80-408C-87FB-571782AE7103}" destId="{3F9C64E8-72FB-491A-BF0F-F4864A3C20A4}" srcOrd="0" destOrd="0" presId="urn:microsoft.com/office/officeart/2005/8/layout/hierarchy1"/>
    <dgm:cxn modelId="{ECAC5FC4-66A4-43E4-86DF-530A30E264AA}" type="presOf" srcId="{5EAC6304-6416-43E2-959F-45C1BA07BFC6}" destId="{2D214F53-7AE6-4128-88F1-3D868226609E}" srcOrd="0" destOrd="0" presId="urn:microsoft.com/office/officeart/2005/8/layout/hierarchy1"/>
    <dgm:cxn modelId="{E14D00EE-38A5-4523-8094-991D9263FC21}" srcId="{70215856-06D3-413A-B539-CA17C62E03B3}" destId="{5EAC6304-6416-43E2-959F-45C1BA07BFC6}" srcOrd="0" destOrd="0" parTransId="{46CEE7D6-1612-4E54-8C52-50B87865684E}" sibTransId="{BAE29C0B-D268-4F9E-A77D-3A01482CC7D9}"/>
    <dgm:cxn modelId="{FA1DEC92-CCCD-4A40-A3F4-FEF29C0A9C1D}" srcId="{70215856-06D3-413A-B539-CA17C62E03B3}" destId="{918662CB-0BEF-4F3E-A918-4A8FBD42C556}" srcOrd="1" destOrd="0" parTransId="{CF259F21-BA32-4AEE-9965-BB1AA8AD114C}" sibTransId="{6D0FC076-3D99-482F-9083-D910557E1520}"/>
    <dgm:cxn modelId="{7F6D198B-CEF8-4983-84F5-565AA58C8D00}" type="presOf" srcId="{709FEFDC-440A-43E7-8FB4-D334AF906AD9}" destId="{8A976417-4202-4D7C-8154-9121AA7E8CD8}" srcOrd="0" destOrd="0" presId="urn:microsoft.com/office/officeart/2005/8/layout/hierarchy1"/>
    <dgm:cxn modelId="{DEFC3E89-26CA-4CB8-A28B-2474DE5BC991}" type="presOf" srcId="{33F6FB2C-0DC8-42F5-BB1C-C4A9F03DA775}" destId="{7F21F669-932F-4145-BC03-20C4508F666B}" srcOrd="0" destOrd="0" presId="urn:microsoft.com/office/officeart/2005/8/layout/hierarchy1"/>
    <dgm:cxn modelId="{E2822B1D-08A5-43A3-BF94-349A27CC0764}" type="presOf" srcId="{918662CB-0BEF-4F3E-A918-4A8FBD42C556}" destId="{7089BC9D-6F68-4C86-9841-B18B4CAFBDF2}" srcOrd="0" destOrd="0" presId="urn:microsoft.com/office/officeart/2005/8/layout/hierarchy1"/>
    <dgm:cxn modelId="{06AB6F57-6126-4E2F-BD29-9184907434F2}" srcId="{2F3A7F26-87CB-4C93-9121-AE7649424EBC}" destId="{709FEFDC-440A-43E7-8FB4-D334AF906AD9}" srcOrd="0" destOrd="0" parTransId="{7A1260F8-5E43-4072-84D1-56B644640FCF}" sibTransId="{0385557D-A23B-460C-B270-1755C73BA5C8}"/>
    <dgm:cxn modelId="{EB9363AE-A04A-4F41-9C66-4B2A569BF052}" type="presOf" srcId="{2F3A7F26-87CB-4C93-9121-AE7649424EBC}" destId="{D121CD30-B8CA-49CE-9807-FF535E926069}" srcOrd="0" destOrd="0" presId="urn:microsoft.com/office/officeart/2005/8/layout/hierarchy1"/>
    <dgm:cxn modelId="{03158E13-3F2B-4ECB-8517-1BE48A59642F}" srcId="{60859163-416F-48A9-8A15-A40C457B5E77}" destId="{33F6FB2C-0DC8-42F5-BB1C-C4A9F03DA775}" srcOrd="0" destOrd="0" parTransId="{9F08D19C-8400-4787-9F5E-7D1D70DD5F09}" sibTransId="{E611D934-A3FA-4A30-B211-20358E7AB0B8}"/>
    <dgm:cxn modelId="{C130DA8A-E01F-4C30-BE25-C403B390BE37}" type="presOf" srcId="{B4D67379-A632-4F9C-AEC8-63047FC5DB13}" destId="{D00E0DFE-ECD3-4DC4-9799-49EA653919C6}" srcOrd="0" destOrd="0" presId="urn:microsoft.com/office/officeart/2005/8/layout/hierarchy1"/>
    <dgm:cxn modelId="{169C7866-CC67-4A41-98FB-9361AC67A444}" type="presOf" srcId="{60859163-416F-48A9-8A15-A40C457B5E77}" destId="{91F90DAF-FD12-4384-84E8-E7633197D4CD}" srcOrd="0" destOrd="0" presId="urn:microsoft.com/office/officeart/2005/8/layout/hierarchy1"/>
    <dgm:cxn modelId="{1FB727D8-0849-4D60-A791-6FD02E53465F}" srcId="{16E4CB0F-B3FB-4CBF-A7B1-79962CF028B7}" destId="{2F3A7F26-87CB-4C93-9121-AE7649424EBC}" srcOrd="0" destOrd="0" parTransId="{0E5D0344-7948-47C4-9D08-8A6C812AC69B}" sibTransId="{F50E8529-E6E5-4182-A53C-89E0E5388585}"/>
    <dgm:cxn modelId="{BD1D9B14-38C9-4F52-ABCB-90102E7A3D0A}" type="presOf" srcId="{0E5D0344-7948-47C4-9D08-8A6C812AC69B}" destId="{4017EF8C-2037-4B24-AE4F-9F2514AE1B0E}" srcOrd="0" destOrd="0" presId="urn:microsoft.com/office/officeart/2005/8/layout/hierarchy1"/>
    <dgm:cxn modelId="{3797D998-46CE-49DC-9976-0CB214781A8F}" type="presOf" srcId="{46CEE7D6-1612-4E54-8C52-50B87865684E}" destId="{744A4DBA-0BF7-405B-9983-2C9B5E5DAF8E}" srcOrd="0" destOrd="0" presId="urn:microsoft.com/office/officeart/2005/8/layout/hierarchy1"/>
    <dgm:cxn modelId="{E081D3C3-EB02-46BC-8D24-86E960855015}" type="presOf" srcId="{16E4CB0F-B3FB-4CBF-A7B1-79962CF028B7}" destId="{CD16F587-74E5-412F-868B-16E5A41AE362}" srcOrd="0" destOrd="0" presId="urn:microsoft.com/office/officeart/2005/8/layout/hierarchy1"/>
    <dgm:cxn modelId="{5DB060A1-AB28-42A4-AA7C-EE9959D3FF7F}" type="presParOf" srcId="{D00E0DFE-ECD3-4DC4-9799-49EA653919C6}" destId="{C7335651-26E0-48F1-8CDB-C08F776BA3A7}" srcOrd="0" destOrd="0" presId="urn:microsoft.com/office/officeart/2005/8/layout/hierarchy1"/>
    <dgm:cxn modelId="{8791C388-4D6C-497A-BA90-8EF49D431A21}" type="presParOf" srcId="{C7335651-26E0-48F1-8CDB-C08F776BA3A7}" destId="{C4584A92-75B6-4AC3-9C25-9B6041072733}" srcOrd="0" destOrd="0" presId="urn:microsoft.com/office/officeart/2005/8/layout/hierarchy1"/>
    <dgm:cxn modelId="{48B9AD27-4BD9-4E81-9049-5D8CD9C3E36F}" type="presParOf" srcId="{C4584A92-75B6-4AC3-9C25-9B6041072733}" destId="{3CBB87A5-AC7D-4152-A833-9F3E3AFDA9F6}" srcOrd="0" destOrd="0" presId="urn:microsoft.com/office/officeart/2005/8/layout/hierarchy1"/>
    <dgm:cxn modelId="{CBBD9837-865A-425D-B09E-22E2004542C4}" type="presParOf" srcId="{C4584A92-75B6-4AC3-9C25-9B6041072733}" destId="{CD16F587-74E5-412F-868B-16E5A41AE362}" srcOrd="1" destOrd="0" presId="urn:microsoft.com/office/officeart/2005/8/layout/hierarchy1"/>
    <dgm:cxn modelId="{98DF9B6D-F79B-4C4E-A9D7-077EEBE0AF55}" type="presParOf" srcId="{C7335651-26E0-48F1-8CDB-C08F776BA3A7}" destId="{72F17339-7908-4AB5-9CD1-885E0E743977}" srcOrd="1" destOrd="0" presId="urn:microsoft.com/office/officeart/2005/8/layout/hierarchy1"/>
    <dgm:cxn modelId="{CF33A487-82FA-4D3F-A6FA-AE6427EC30BC}" type="presParOf" srcId="{72F17339-7908-4AB5-9CD1-885E0E743977}" destId="{4017EF8C-2037-4B24-AE4F-9F2514AE1B0E}" srcOrd="0" destOrd="0" presId="urn:microsoft.com/office/officeart/2005/8/layout/hierarchy1"/>
    <dgm:cxn modelId="{614FF1CE-DDA8-4866-BCD6-E021233E895E}" type="presParOf" srcId="{72F17339-7908-4AB5-9CD1-885E0E743977}" destId="{FC3077D7-DFCF-414F-8E00-1D167F99F504}" srcOrd="1" destOrd="0" presId="urn:microsoft.com/office/officeart/2005/8/layout/hierarchy1"/>
    <dgm:cxn modelId="{56B03013-4332-4ED8-9019-5354C682C671}" type="presParOf" srcId="{FC3077D7-DFCF-414F-8E00-1D167F99F504}" destId="{60407989-3776-41DD-80ED-FF177F1B6DD4}" srcOrd="0" destOrd="0" presId="urn:microsoft.com/office/officeart/2005/8/layout/hierarchy1"/>
    <dgm:cxn modelId="{C9B13CBF-54CA-4BAC-8239-13738F5D7D45}" type="presParOf" srcId="{60407989-3776-41DD-80ED-FF177F1B6DD4}" destId="{67B6E62C-9175-45B0-9E1A-2B2FB53AA77E}" srcOrd="0" destOrd="0" presId="urn:microsoft.com/office/officeart/2005/8/layout/hierarchy1"/>
    <dgm:cxn modelId="{8B9BB662-72B3-48E5-96EA-80614D73B829}" type="presParOf" srcId="{60407989-3776-41DD-80ED-FF177F1B6DD4}" destId="{D121CD30-B8CA-49CE-9807-FF535E926069}" srcOrd="1" destOrd="0" presId="urn:microsoft.com/office/officeart/2005/8/layout/hierarchy1"/>
    <dgm:cxn modelId="{C15D05C7-563E-4874-B728-B77BEEE0A88D}" type="presParOf" srcId="{FC3077D7-DFCF-414F-8E00-1D167F99F504}" destId="{5180FE19-8FB5-42C9-A688-41253FB51C27}" srcOrd="1" destOrd="0" presId="urn:microsoft.com/office/officeart/2005/8/layout/hierarchy1"/>
    <dgm:cxn modelId="{E5B5DCB1-888F-4368-B66D-0F44FD9EFAD5}" type="presParOf" srcId="{5180FE19-8FB5-42C9-A688-41253FB51C27}" destId="{B1DAB193-10AD-45E5-8109-276A25AD3906}" srcOrd="0" destOrd="0" presId="urn:microsoft.com/office/officeart/2005/8/layout/hierarchy1"/>
    <dgm:cxn modelId="{EB40BF79-7343-45FC-A994-37201E20BE8B}" type="presParOf" srcId="{5180FE19-8FB5-42C9-A688-41253FB51C27}" destId="{53C79EE7-6931-47D9-B0A7-1A793A8D66DB}" srcOrd="1" destOrd="0" presId="urn:microsoft.com/office/officeart/2005/8/layout/hierarchy1"/>
    <dgm:cxn modelId="{41A69544-3077-45F4-A2F0-AD3221D0D769}" type="presParOf" srcId="{53C79EE7-6931-47D9-B0A7-1A793A8D66DB}" destId="{E5B5E077-DC3B-4DBF-8F71-2967BC7AAE6C}" srcOrd="0" destOrd="0" presId="urn:microsoft.com/office/officeart/2005/8/layout/hierarchy1"/>
    <dgm:cxn modelId="{43DC180E-5518-43AB-BCD8-822254F88F83}" type="presParOf" srcId="{E5B5E077-DC3B-4DBF-8F71-2967BC7AAE6C}" destId="{53F90B2B-3760-457D-88DC-D997F3539DEB}" srcOrd="0" destOrd="0" presId="urn:microsoft.com/office/officeart/2005/8/layout/hierarchy1"/>
    <dgm:cxn modelId="{DD75F5BD-EAFF-4236-B9C3-0EB864C28EDF}" type="presParOf" srcId="{E5B5E077-DC3B-4DBF-8F71-2967BC7AAE6C}" destId="{8A976417-4202-4D7C-8154-9121AA7E8CD8}" srcOrd="1" destOrd="0" presId="urn:microsoft.com/office/officeart/2005/8/layout/hierarchy1"/>
    <dgm:cxn modelId="{DDE43BEC-188D-44C4-9F76-133CCA336FA7}" type="presParOf" srcId="{53C79EE7-6931-47D9-B0A7-1A793A8D66DB}" destId="{D212E2FF-1E8D-4731-BF47-7E57EA70696F}" srcOrd="1" destOrd="0" presId="urn:microsoft.com/office/officeart/2005/8/layout/hierarchy1"/>
    <dgm:cxn modelId="{A4521192-DB86-44F9-AB1C-553100BA8C87}" type="presParOf" srcId="{72F17339-7908-4AB5-9CD1-885E0E743977}" destId="{C8195417-29E6-4908-801D-5353C1F1A372}" srcOrd="2" destOrd="0" presId="urn:microsoft.com/office/officeart/2005/8/layout/hierarchy1"/>
    <dgm:cxn modelId="{EC6F0662-F376-4970-A8D8-952C994DE281}" type="presParOf" srcId="{72F17339-7908-4AB5-9CD1-885E0E743977}" destId="{953AE5FA-C2ED-4AA8-8E05-190935880E74}" srcOrd="3" destOrd="0" presId="urn:microsoft.com/office/officeart/2005/8/layout/hierarchy1"/>
    <dgm:cxn modelId="{62C11822-B210-4176-93D1-67DE52D0476F}" type="presParOf" srcId="{953AE5FA-C2ED-4AA8-8E05-190935880E74}" destId="{BD10F3A6-1B58-4580-B1F2-692F3B3FEBD5}" srcOrd="0" destOrd="0" presId="urn:microsoft.com/office/officeart/2005/8/layout/hierarchy1"/>
    <dgm:cxn modelId="{2B7B89B6-D28A-475D-999C-BBB81A18D3AB}" type="presParOf" srcId="{BD10F3A6-1B58-4580-B1F2-692F3B3FEBD5}" destId="{96ABF3B4-A000-4950-A405-FBA63B2EE926}" srcOrd="0" destOrd="0" presId="urn:microsoft.com/office/officeart/2005/8/layout/hierarchy1"/>
    <dgm:cxn modelId="{B453770B-4917-48C1-A179-F8F9788B0503}" type="presParOf" srcId="{BD10F3A6-1B58-4580-B1F2-692F3B3FEBD5}" destId="{F4A2B901-33FB-4A05-957C-C0A64E2286C9}" srcOrd="1" destOrd="0" presId="urn:microsoft.com/office/officeart/2005/8/layout/hierarchy1"/>
    <dgm:cxn modelId="{28A5E4E3-D6CD-44E5-8055-2F08ECE048D0}" type="presParOf" srcId="{953AE5FA-C2ED-4AA8-8E05-190935880E74}" destId="{68B4F552-4FEE-439D-85FF-4A4593B52C7C}" srcOrd="1" destOrd="0" presId="urn:microsoft.com/office/officeart/2005/8/layout/hierarchy1"/>
    <dgm:cxn modelId="{6141BDA5-A9F8-486D-8D52-CB1C23822F5B}" type="presParOf" srcId="{68B4F552-4FEE-439D-85FF-4A4593B52C7C}" destId="{744A4DBA-0BF7-405B-9983-2C9B5E5DAF8E}" srcOrd="0" destOrd="0" presId="urn:microsoft.com/office/officeart/2005/8/layout/hierarchy1"/>
    <dgm:cxn modelId="{C05DEEA2-4D3B-42B9-A00C-711F27C1214F}" type="presParOf" srcId="{68B4F552-4FEE-439D-85FF-4A4593B52C7C}" destId="{0E99D698-D2C7-4749-879A-D13AFC389437}" srcOrd="1" destOrd="0" presId="urn:microsoft.com/office/officeart/2005/8/layout/hierarchy1"/>
    <dgm:cxn modelId="{E7F67422-110E-4D91-A020-4C03C5982610}" type="presParOf" srcId="{0E99D698-D2C7-4749-879A-D13AFC389437}" destId="{11189EEF-535B-4419-8FAA-0B9D02187AAB}" srcOrd="0" destOrd="0" presId="urn:microsoft.com/office/officeart/2005/8/layout/hierarchy1"/>
    <dgm:cxn modelId="{01D15BA9-1C39-4DF2-B21C-993B4403AD47}" type="presParOf" srcId="{11189EEF-535B-4419-8FAA-0B9D02187AAB}" destId="{CF3E39C2-83EE-4B7E-BEB8-E2878EA449C3}" srcOrd="0" destOrd="0" presId="urn:microsoft.com/office/officeart/2005/8/layout/hierarchy1"/>
    <dgm:cxn modelId="{1B03CCB9-38D9-421D-B1F0-C3F0FFF2588C}" type="presParOf" srcId="{11189EEF-535B-4419-8FAA-0B9D02187AAB}" destId="{2D214F53-7AE6-4128-88F1-3D868226609E}" srcOrd="1" destOrd="0" presId="urn:microsoft.com/office/officeart/2005/8/layout/hierarchy1"/>
    <dgm:cxn modelId="{16965C0E-C7DA-4BD9-ADBC-5D957622A340}" type="presParOf" srcId="{0E99D698-D2C7-4749-879A-D13AFC389437}" destId="{2E53AE63-B078-48E8-828E-A2E495801AC8}" srcOrd="1" destOrd="0" presId="urn:microsoft.com/office/officeart/2005/8/layout/hierarchy1"/>
    <dgm:cxn modelId="{48E2BC84-96E3-45C0-9061-7273B7A6A554}" type="presParOf" srcId="{68B4F552-4FEE-439D-85FF-4A4593B52C7C}" destId="{D1EC0244-877E-48A3-94FB-C1725002F575}" srcOrd="2" destOrd="0" presId="urn:microsoft.com/office/officeart/2005/8/layout/hierarchy1"/>
    <dgm:cxn modelId="{609ABE51-3D94-4AC6-8047-4566E333F70B}" type="presParOf" srcId="{68B4F552-4FEE-439D-85FF-4A4593B52C7C}" destId="{C71B1E2B-E24C-489F-B41B-219EE754DC04}" srcOrd="3" destOrd="0" presId="urn:microsoft.com/office/officeart/2005/8/layout/hierarchy1"/>
    <dgm:cxn modelId="{C0568EFD-10DB-4232-8761-1D6FFC2DACA1}" type="presParOf" srcId="{C71B1E2B-E24C-489F-B41B-219EE754DC04}" destId="{A255D3CB-9AF2-4E6F-9447-467608765236}" srcOrd="0" destOrd="0" presId="urn:microsoft.com/office/officeart/2005/8/layout/hierarchy1"/>
    <dgm:cxn modelId="{4613AFC6-11CD-4544-A6EA-3AE1F85ED995}" type="presParOf" srcId="{A255D3CB-9AF2-4E6F-9447-467608765236}" destId="{5B2C4664-A145-42B6-B6C5-FF721FCD1C42}" srcOrd="0" destOrd="0" presId="urn:microsoft.com/office/officeart/2005/8/layout/hierarchy1"/>
    <dgm:cxn modelId="{20D4436F-6E5F-46A8-A65C-F6416F529C94}" type="presParOf" srcId="{A255D3CB-9AF2-4E6F-9447-467608765236}" destId="{7089BC9D-6F68-4C86-9841-B18B4CAFBDF2}" srcOrd="1" destOrd="0" presId="urn:microsoft.com/office/officeart/2005/8/layout/hierarchy1"/>
    <dgm:cxn modelId="{C0EAC27F-8A97-459A-B61B-7D780F13501B}" type="presParOf" srcId="{C71B1E2B-E24C-489F-B41B-219EE754DC04}" destId="{5F5C5BFC-69D2-4F37-A277-FBC6F33536CB}" srcOrd="1" destOrd="0" presId="urn:microsoft.com/office/officeart/2005/8/layout/hierarchy1"/>
    <dgm:cxn modelId="{24C695D9-79EF-4AE4-AB43-7393D9306E27}" type="presParOf" srcId="{72F17339-7908-4AB5-9CD1-885E0E743977}" destId="{3F9C64E8-72FB-491A-BF0F-F4864A3C20A4}" srcOrd="4" destOrd="0" presId="urn:microsoft.com/office/officeart/2005/8/layout/hierarchy1"/>
    <dgm:cxn modelId="{63618474-7850-4D40-8D7C-C5F6DF96D49F}" type="presParOf" srcId="{72F17339-7908-4AB5-9CD1-885E0E743977}" destId="{5FC14B56-AD59-4473-B829-BF8569F20413}" srcOrd="5" destOrd="0" presId="urn:microsoft.com/office/officeart/2005/8/layout/hierarchy1"/>
    <dgm:cxn modelId="{32AE602E-2A6B-40C5-BB21-6F8AEE0BE823}" type="presParOf" srcId="{5FC14B56-AD59-4473-B829-BF8569F20413}" destId="{FE6E1205-E75D-4B00-B053-A79F6E6FEFB8}" srcOrd="0" destOrd="0" presId="urn:microsoft.com/office/officeart/2005/8/layout/hierarchy1"/>
    <dgm:cxn modelId="{8B12A610-0961-40C4-B7BE-9657FE5136EA}" type="presParOf" srcId="{FE6E1205-E75D-4B00-B053-A79F6E6FEFB8}" destId="{42EE0312-3CA7-4F99-974B-6309A2E06D41}" srcOrd="0" destOrd="0" presId="urn:microsoft.com/office/officeart/2005/8/layout/hierarchy1"/>
    <dgm:cxn modelId="{B1F169C6-7CE2-4388-96EF-CB49CB8561BD}" type="presParOf" srcId="{FE6E1205-E75D-4B00-B053-A79F6E6FEFB8}" destId="{91F90DAF-FD12-4384-84E8-E7633197D4CD}" srcOrd="1" destOrd="0" presId="urn:microsoft.com/office/officeart/2005/8/layout/hierarchy1"/>
    <dgm:cxn modelId="{109CE88B-B0C0-4DCB-AE7F-C22FFD670E6C}" type="presParOf" srcId="{5FC14B56-AD59-4473-B829-BF8569F20413}" destId="{0EE28C56-8433-4612-A3F2-827C9A4B2146}" srcOrd="1" destOrd="0" presId="urn:microsoft.com/office/officeart/2005/8/layout/hierarchy1"/>
    <dgm:cxn modelId="{EB601765-EF0C-4132-9427-FE7CB9094F0E}" type="presParOf" srcId="{0EE28C56-8433-4612-A3F2-827C9A4B2146}" destId="{A7A66132-6F64-4193-AA0F-7F19AE6A26A8}" srcOrd="0" destOrd="0" presId="urn:microsoft.com/office/officeart/2005/8/layout/hierarchy1"/>
    <dgm:cxn modelId="{2E47B8F4-0E09-4AD5-A76A-0A49DD99C9C6}" type="presParOf" srcId="{0EE28C56-8433-4612-A3F2-827C9A4B2146}" destId="{2B2B2985-C3E8-4CE0-8545-0462DF302DA6}" srcOrd="1" destOrd="0" presId="urn:microsoft.com/office/officeart/2005/8/layout/hierarchy1"/>
    <dgm:cxn modelId="{D315D13A-72C7-406D-9B8E-14DC90E32D99}" type="presParOf" srcId="{2B2B2985-C3E8-4CE0-8545-0462DF302DA6}" destId="{91B79552-2BB5-421A-876A-DD408F501A08}" srcOrd="0" destOrd="0" presId="urn:microsoft.com/office/officeart/2005/8/layout/hierarchy1"/>
    <dgm:cxn modelId="{3F1D29F3-C58D-433E-A47A-EE82649688F5}" type="presParOf" srcId="{91B79552-2BB5-421A-876A-DD408F501A08}" destId="{A1638D59-923E-438A-9FEC-AAFA420FEFAB}" srcOrd="0" destOrd="0" presId="urn:microsoft.com/office/officeart/2005/8/layout/hierarchy1"/>
    <dgm:cxn modelId="{0E7590D5-9946-4BB8-B4C5-9E2E52C70582}" type="presParOf" srcId="{91B79552-2BB5-421A-876A-DD408F501A08}" destId="{7F21F669-932F-4145-BC03-20C4508F666B}" srcOrd="1" destOrd="0" presId="urn:microsoft.com/office/officeart/2005/8/layout/hierarchy1"/>
    <dgm:cxn modelId="{CBAD3278-6C6F-4AD4-AF13-E90B58D98A57}" type="presParOf" srcId="{2B2B2985-C3E8-4CE0-8545-0462DF302DA6}" destId="{D5869C2D-88D4-4FCC-8AEA-37EB4249E4CB}" srcOrd="1" destOrd="0" presId="urn:microsoft.com/office/officeart/2005/8/layout/hierarchy1"/>
  </dgm:cxnLst>
  <dgm:bg/>
  <dgm:whole>
    <a:ln w="12700"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906C83-2B22-42DD-B1FE-2108D90BCEEA}" type="doc">
      <dgm:prSet loTypeId="urn:microsoft.com/office/officeart/2005/8/layout/hierarchy1" loCatId="hierarchy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94FDC0B8-FC57-4740-8546-DD7AC3D4D704}">
      <dgm:prSet phldrT="[Text]" custT="1"/>
      <dgm:spPr>
        <a:xfrm>
          <a:off x="4186342" y="527172"/>
          <a:ext cx="1329306" cy="84410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/>
          <a:r>
            <a:rPr lang="en-AU" sz="14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STRAND</a:t>
          </a:r>
          <a:r>
            <a:rPr lang="en-AU" sz="14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</a:t>
          </a:r>
          <a:r>
            <a:rPr lang="en-AU" sz="2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Understanding</a:t>
          </a:r>
          <a:endParaRPr lang="en-AU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70A58C96-BC71-447A-86E5-AE53B23578A9}" type="parTrans" cxnId="{9B34F676-F3DF-4714-876D-98F31637C46F}">
      <dgm:prSet/>
      <dgm:spPr/>
      <dgm:t>
        <a:bodyPr/>
        <a:lstStyle/>
        <a:p>
          <a:pPr algn="ctr"/>
          <a:endParaRPr lang="en-AU"/>
        </a:p>
      </dgm:t>
    </dgm:pt>
    <dgm:pt modelId="{122F670A-EDB9-4897-A335-18CBD38223AF}" type="sibTrans" cxnId="{9B34F676-F3DF-4714-876D-98F31637C46F}">
      <dgm:prSet/>
      <dgm:spPr/>
      <dgm:t>
        <a:bodyPr/>
        <a:lstStyle/>
        <a:p>
          <a:pPr algn="ctr"/>
          <a:endParaRPr lang="en-AU"/>
        </a:p>
      </dgm:t>
    </dgm:pt>
    <dgm:pt modelId="{CBB137A4-1E54-4898-94ED-C094BC1D71C0}">
      <dgm:prSet phldrT="[Text]" custT="1"/>
      <dgm:spPr>
        <a:xfrm>
          <a:off x="2328010" y="1888169"/>
          <a:ext cx="1329306" cy="84410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/>
          <a:r>
            <a:rPr lang="en-AU" sz="11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Systems of language</a:t>
          </a:r>
        </a:p>
        <a:p>
          <a:pPr algn="ctr"/>
          <a:r>
            <a:rPr lang="en-AU" sz="1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understanding the language system, including sound, writing, grammar and text structure; and how language changes over time and place</a:t>
          </a:r>
          <a:endParaRPr lang="en-AU" sz="10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9D191B78-E127-4603-8EFA-5AFE7FA86A10}" type="parTrans" cxnId="{5D3122CD-3620-49A4-9AAD-EE9D91C5A98E}">
      <dgm:prSet/>
      <dgm:spPr>
        <a:xfrm>
          <a:off x="2844963" y="1230966"/>
          <a:ext cx="1858331" cy="516886"/>
        </a:xfrm>
        <a:custGeom>
          <a:avLst/>
          <a:gdLst/>
          <a:ahLst/>
          <a:cxnLst/>
          <a:rect l="0" t="0" r="0" b="0"/>
          <a:pathLst>
            <a:path>
              <a:moveTo>
                <a:pt x="1858331" y="0"/>
              </a:moveTo>
              <a:lnTo>
                <a:pt x="1858331" y="393741"/>
              </a:lnTo>
              <a:lnTo>
                <a:pt x="0" y="393741"/>
              </a:lnTo>
              <a:lnTo>
                <a:pt x="0" y="516886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/>
          <a:endParaRPr lang="en-AU"/>
        </a:p>
      </dgm:t>
    </dgm:pt>
    <dgm:pt modelId="{A8243C15-33AA-414E-808E-14F8123D1FF0}" type="sibTrans" cxnId="{5D3122CD-3620-49A4-9AAD-EE9D91C5A98E}">
      <dgm:prSet/>
      <dgm:spPr/>
      <dgm:t>
        <a:bodyPr/>
        <a:lstStyle/>
        <a:p>
          <a:pPr algn="ctr"/>
          <a:endParaRPr lang="en-AU"/>
        </a:p>
      </dgm:t>
    </dgm:pt>
    <dgm:pt modelId="{3D3D7CC1-D2E7-458D-A6F6-9AA39AE59893}">
      <dgm:prSet phldrT="[Text]" custT="1"/>
      <dgm:spPr>
        <a:xfrm>
          <a:off x="6105183" y="1897901"/>
          <a:ext cx="1516858" cy="8853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/>
          <a:r>
            <a:rPr lang="en-AU" sz="11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The role of language and culture</a:t>
          </a:r>
        </a:p>
        <a:p>
          <a:pPr algn="ctr"/>
          <a:r>
            <a:rPr lang="en-AU" sz="105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understanding and reflecting on the role of languages and culture in the exchange of meaning, and considering how </a:t>
          </a:r>
          <a:r>
            <a:rPr lang="en-AU" sz="1050" b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interaction </a:t>
          </a:r>
          <a:r>
            <a:rPr lang="en-AU" sz="105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shapes communication and identity</a:t>
          </a:r>
        </a:p>
      </dgm:t>
    </dgm:pt>
    <dgm:pt modelId="{FEA26E03-AE65-4E00-A06B-2DDFFAF2D827}" type="parTrans" cxnId="{9B83811C-5C47-442B-BCA9-3D2403E50D11}">
      <dgm:prSet/>
      <dgm:spPr>
        <a:xfrm>
          <a:off x="4703294" y="1230966"/>
          <a:ext cx="2012617" cy="526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473"/>
              </a:lnTo>
              <a:lnTo>
                <a:pt x="2012617" y="403473"/>
              </a:lnTo>
              <a:lnTo>
                <a:pt x="2012617" y="526619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/>
          <a:endParaRPr lang="en-AU"/>
        </a:p>
      </dgm:t>
    </dgm:pt>
    <dgm:pt modelId="{1332D795-8B01-4943-BDF4-4C6C61CC34D5}" type="sibTrans" cxnId="{9B83811C-5C47-442B-BCA9-3D2403E50D11}">
      <dgm:prSet/>
      <dgm:spPr/>
      <dgm:t>
        <a:bodyPr/>
        <a:lstStyle/>
        <a:p>
          <a:pPr algn="ctr"/>
          <a:endParaRPr lang="en-AU"/>
        </a:p>
      </dgm:t>
    </dgm:pt>
    <dgm:pt modelId="{F5A1218D-826F-484A-A32C-37210CF073FF}">
      <dgm:prSet custT="1"/>
      <dgm:spPr>
        <a:xfrm>
          <a:off x="151492" y="3386299"/>
          <a:ext cx="1329306" cy="84410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1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applies pronunciation and intonation patterns</a:t>
          </a:r>
        </a:p>
        <a:p>
          <a:r>
            <a:rPr lang="en-AU" sz="1000" b="1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LCH4-5U</a:t>
          </a:r>
        </a:p>
      </dgm:t>
    </dgm:pt>
    <dgm:pt modelId="{C3DEA822-6E6B-4B77-B7A2-D5292FEF8BB1}" type="parTrans" cxnId="{66AED281-4826-4EA4-B265-FE0FA9BD9318}">
      <dgm:prSet/>
      <dgm:spPr>
        <a:xfrm>
          <a:off x="668445" y="2591963"/>
          <a:ext cx="2176518" cy="654020"/>
        </a:xfrm>
        <a:custGeom>
          <a:avLst/>
          <a:gdLst/>
          <a:ahLst/>
          <a:cxnLst/>
          <a:rect l="0" t="0" r="0" b="0"/>
          <a:pathLst>
            <a:path>
              <a:moveTo>
                <a:pt x="2176518" y="0"/>
              </a:moveTo>
              <a:lnTo>
                <a:pt x="2176518" y="530875"/>
              </a:lnTo>
              <a:lnTo>
                <a:pt x="0" y="530875"/>
              </a:lnTo>
              <a:lnTo>
                <a:pt x="0" y="654020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44E3399E-4DA1-4216-A03F-801FF1615DCB}" type="sibTrans" cxnId="{66AED281-4826-4EA4-B265-FE0FA9BD9318}">
      <dgm:prSet/>
      <dgm:spPr/>
      <dgm:t>
        <a:bodyPr/>
        <a:lstStyle/>
        <a:p>
          <a:endParaRPr lang="en-AU"/>
        </a:p>
      </dgm:t>
    </dgm:pt>
    <dgm:pt modelId="{3EAFAA3E-18DB-48BB-BFA1-53F51AB46ECF}">
      <dgm:prSet custT="1"/>
      <dgm:spPr>
        <a:xfrm>
          <a:off x="1776200" y="3386299"/>
          <a:ext cx="1329306" cy="84410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lumMod val="5000"/>
                <a:lumOff val="95000"/>
              </a:srgbClr>
            </a:gs>
            <a:gs pos="74000">
              <a:srgbClr val="5B9BD5">
                <a:lumMod val="45000"/>
                <a:lumOff val="55000"/>
              </a:srgbClr>
            </a:gs>
            <a:gs pos="83000">
              <a:srgbClr val="5B9BD5">
                <a:lumMod val="45000"/>
                <a:lumOff val="55000"/>
              </a:srgbClr>
            </a:gs>
            <a:gs pos="100000">
              <a:srgbClr val="5B9BD5">
                <a:lumMod val="30000"/>
                <a:lumOff val="70000"/>
              </a:srgbClr>
            </a:gs>
          </a:gsLst>
          <a:lin ang="5400000" scaled="1"/>
        </a:gra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sz="9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9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demonstrates understanding of key aspects of Chinese writing conventions</a:t>
          </a:r>
        </a:p>
        <a:p>
          <a:r>
            <a:rPr lang="en-AU" sz="900" b="1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LCH4-6U</a:t>
          </a:r>
        </a:p>
      </dgm:t>
    </dgm:pt>
    <dgm:pt modelId="{DFBB3729-3420-4DB9-A083-6E517AA91007}" type="parTrans" cxnId="{C12E7CDF-5FF3-4BAB-87AE-4E6FCAD7C737}">
      <dgm:prSet/>
      <dgm:spPr>
        <a:xfrm>
          <a:off x="2293153" y="2591963"/>
          <a:ext cx="551810" cy="654020"/>
        </a:xfrm>
        <a:custGeom>
          <a:avLst/>
          <a:gdLst/>
          <a:ahLst/>
          <a:cxnLst/>
          <a:rect l="0" t="0" r="0" b="0"/>
          <a:pathLst>
            <a:path>
              <a:moveTo>
                <a:pt x="551810" y="0"/>
              </a:moveTo>
              <a:lnTo>
                <a:pt x="551810" y="530875"/>
              </a:lnTo>
              <a:lnTo>
                <a:pt x="0" y="530875"/>
              </a:lnTo>
              <a:lnTo>
                <a:pt x="0" y="654020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BB294115-B8E6-4F8A-9A5E-822625CB7870}" type="sibTrans" cxnId="{C12E7CDF-5FF3-4BAB-87AE-4E6FCAD7C737}">
      <dgm:prSet/>
      <dgm:spPr/>
      <dgm:t>
        <a:bodyPr/>
        <a:lstStyle/>
        <a:p>
          <a:endParaRPr lang="en-AU"/>
        </a:p>
      </dgm:t>
    </dgm:pt>
    <dgm:pt modelId="{298D8F19-EEC5-42A2-A6ED-1E89A07C2B9D}">
      <dgm:prSet custT="1"/>
      <dgm:spPr>
        <a:xfrm>
          <a:off x="3400909" y="3386299"/>
          <a:ext cx="1329306" cy="84410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sz="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applies features of Chinese grammatical structures and sentence patterns to convey information and ideas</a:t>
          </a:r>
        </a:p>
        <a:p>
          <a:r>
            <a:rPr lang="en-AU" sz="800" b="1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LCH4-7U</a:t>
          </a:r>
        </a:p>
      </dgm:t>
    </dgm:pt>
    <dgm:pt modelId="{37CBBB04-47F3-4AA5-A550-63C3C70EFA7A}" type="parTrans" cxnId="{89A9E52D-B90E-45E0-9327-262875C0C101}">
      <dgm:prSet/>
      <dgm:spPr>
        <a:xfrm>
          <a:off x="2844963" y="2591963"/>
          <a:ext cx="1072898" cy="654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0875"/>
              </a:lnTo>
              <a:lnTo>
                <a:pt x="1072898" y="530875"/>
              </a:lnTo>
              <a:lnTo>
                <a:pt x="1072898" y="654020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1561C536-65A1-4C0B-B5B1-A48EDC928910}" type="sibTrans" cxnId="{89A9E52D-B90E-45E0-9327-262875C0C101}">
      <dgm:prSet/>
      <dgm:spPr/>
      <dgm:t>
        <a:bodyPr/>
        <a:lstStyle/>
        <a:p>
          <a:endParaRPr lang="en-AU"/>
        </a:p>
      </dgm:t>
    </dgm:pt>
    <dgm:pt modelId="{F3EB7DC3-8050-4BBF-B6F2-B77A2897F3EC}">
      <dgm:prSet custT="1"/>
      <dgm:spPr>
        <a:xfrm>
          <a:off x="5025617" y="3386299"/>
          <a:ext cx="1329306" cy="84410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1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identifies variations in linguistic and structural features of texts</a:t>
          </a:r>
        </a:p>
        <a:p>
          <a:r>
            <a:rPr lang="en-AU" sz="1000" b="1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LCH4-8U</a:t>
          </a:r>
        </a:p>
      </dgm:t>
    </dgm:pt>
    <dgm:pt modelId="{952C840B-66EC-49D6-B17A-AB451D0E8EF5}" type="parTrans" cxnId="{4BAA7E3B-1EE6-4324-ABC9-5A4714D02A84}">
      <dgm:prSet/>
      <dgm:spPr>
        <a:xfrm>
          <a:off x="2844963" y="2591963"/>
          <a:ext cx="2697606" cy="654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0875"/>
              </a:lnTo>
              <a:lnTo>
                <a:pt x="2697606" y="530875"/>
              </a:lnTo>
              <a:lnTo>
                <a:pt x="2697606" y="654020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7F388A2B-76C6-4DD7-BF86-3CA77F30B248}" type="sibTrans" cxnId="{4BAA7E3B-1EE6-4324-ABC9-5A4714D02A84}">
      <dgm:prSet/>
      <dgm:spPr/>
      <dgm:t>
        <a:bodyPr/>
        <a:lstStyle/>
        <a:p>
          <a:endParaRPr lang="en-AU"/>
        </a:p>
      </dgm:t>
    </dgm:pt>
    <dgm:pt modelId="{42892D0F-3449-478F-BD76-8B24F49795B6}">
      <dgm:prSet custT="1"/>
      <dgm:spPr>
        <a:xfrm>
          <a:off x="6650325" y="3427526"/>
          <a:ext cx="1329306" cy="84410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AU" sz="9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9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identifies that language use reflects cultural ideas, values and beliefs</a:t>
          </a:r>
        </a:p>
        <a:p>
          <a:r>
            <a:rPr lang="en-AU" sz="900" b="1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LCH4-9U</a:t>
          </a:r>
        </a:p>
      </dgm:t>
    </dgm:pt>
    <dgm:pt modelId="{5590CC53-B1E8-4300-B5BB-674067C04441}" type="parTrans" cxnId="{293EC062-CCEC-48A9-B1E9-04D4F20066B4}">
      <dgm:prSet/>
      <dgm:spPr>
        <a:xfrm>
          <a:off x="6715912" y="2642922"/>
          <a:ext cx="451366" cy="644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1142"/>
              </a:lnTo>
              <a:lnTo>
                <a:pt x="451366" y="521142"/>
              </a:lnTo>
              <a:lnTo>
                <a:pt x="451366" y="644288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02AB5377-D05F-4B60-A586-B893D632EA6A}" type="sibTrans" cxnId="{293EC062-CCEC-48A9-B1E9-04D4F20066B4}">
      <dgm:prSet/>
      <dgm:spPr/>
      <dgm:t>
        <a:bodyPr/>
        <a:lstStyle/>
        <a:p>
          <a:endParaRPr lang="en-AU"/>
        </a:p>
      </dgm:t>
    </dgm:pt>
    <dgm:pt modelId="{B813E02E-BAC5-4B97-9B9E-ACBCAFDE2022}" type="pres">
      <dgm:prSet presAssocID="{B6906C83-2B22-42DD-B1FE-2108D90BCEE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73A5A819-7E39-4DF5-BDB2-7313E9CB8C92}" type="pres">
      <dgm:prSet presAssocID="{94FDC0B8-FC57-4740-8546-DD7AC3D4D704}" presName="hierRoot1" presStyleCnt="0"/>
      <dgm:spPr/>
      <dgm:t>
        <a:bodyPr/>
        <a:lstStyle/>
        <a:p>
          <a:endParaRPr lang="en-AU"/>
        </a:p>
      </dgm:t>
    </dgm:pt>
    <dgm:pt modelId="{A93EB802-922C-4239-ACE8-42908521A200}" type="pres">
      <dgm:prSet presAssocID="{94FDC0B8-FC57-4740-8546-DD7AC3D4D704}" presName="composite" presStyleCnt="0"/>
      <dgm:spPr/>
      <dgm:t>
        <a:bodyPr/>
        <a:lstStyle/>
        <a:p>
          <a:endParaRPr lang="en-AU"/>
        </a:p>
      </dgm:t>
    </dgm:pt>
    <dgm:pt modelId="{2B1B35C5-2DE3-42C5-8B91-579E8C1622FA}" type="pres">
      <dgm:prSet presAssocID="{94FDC0B8-FC57-4740-8546-DD7AC3D4D704}" presName="background" presStyleLbl="node0" presStyleIdx="0" presStyleCnt="1"/>
      <dgm:spPr>
        <a:xfrm>
          <a:off x="4038641" y="386857"/>
          <a:ext cx="1329306" cy="844109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C9B4DE3E-E1B8-49BA-B8EB-37DDBA0E74C9}" type="pres">
      <dgm:prSet presAssocID="{94FDC0B8-FC57-4740-8546-DD7AC3D4D704}" presName="text" presStyleLbl="fgAcc0" presStyleIdx="0" presStyleCnt="1" custScaleX="156470" custLinFactNeighborX="-36108" custLinFactNeighborY="-4711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365F13F-AA21-4340-BC18-DD548A564CFD}" type="pres">
      <dgm:prSet presAssocID="{94FDC0B8-FC57-4740-8546-DD7AC3D4D704}" presName="hierChild2" presStyleCnt="0"/>
      <dgm:spPr/>
      <dgm:t>
        <a:bodyPr/>
        <a:lstStyle/>
        <a:p>
          <a:endParaRPr lang="en-AU"/>
        </a:p>
      </dgm:t>
    </dgm:pt>
    <dgm:pt modelId="{5F72518C-1354-4918-91BC-8BA37716AC44}" type="pres">
      <dgm:prSet presAssocID="{9D191B78-E127-4603-8EFA-5AFE7FA86A10}" presName="Name10" presStyleLbl="parChTrans1D2" presStyleIdx="0" presStyleCnt="2"/>
      <dgm:spPr/>
      <dgm:t>
        <a:bodyPr/>
        <a:lstStyle/>
        <a:p>
          <a:endParaRPr lang="en-AU"/>
        </a:p>
      </dgm:t>
    </dgm:pt>
    <dgm:pt modelId="{E02AC369-0562-4671-95E8-3E818487DB96}" type="pres">
      <dgm:prSet presAssocID="{CBB137A4-1E54-4898-94ED-C094BC1D71C0}" presName="hierRoot2" presStyleCnt="0"/>
      <dgm:spPr/>
      <dgm:t>
        <a:bodyPr/>
        <a:lstStyle/>
        <a:p>
          <a:endParaRPr lang="en-AU"/>
        </a:p>
      </dgm:t>
    </dgm:pt>
    <dgm:pt modelId="{7AF540B5-A6C4-441B-BE27-838F3A65DE64}" type="pres">
      <dgm:prSet presAssocID="{CBB137A4-1E54-4898-94ED-C094BC1D71C0}" presName="composite2" presStyleCnt="0"/>
      <dgm:spPr/>
      <dgm:t>
        <a:bodyPr/>
        <a:lstStyle/>
        <a:p>
          <a:endParaRPr lang="en-AU"/>
        </a:p>
      </dgm:t>
    </dgm:pt>
    <dgm:pt modelId="{7DE662DF-BDB2-487D-A97B-FB579F76DD80}" type="pres">
      <dgm:prSet presAssocID="{CBB137A4-1E54-4898-94ED-C094BC1D71C0}" presName="background2" presStyleLbl="node2" presStyleIdx="0" presStyleCnt="2"/>
      <dgm:spPr>
        <a:xfrm>
          <a:off x="2180310" y="1747853"/>
          <a:ext cx="1329306" cy="844109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697EFD11-12E0-4DE6-B84D-90534B438543}" type="pres">
      <dgm:prSet presAssocID="{CBB137A4-1E54-4898-94ED-C094BC1D71C0}" presName="text2" presStyleLbl="fgAcc2" presStyleIdx="0" presStyleCnt="2" custScaleX="156818" custScaleY="126410" custLinFactNeighborX="-19600" custLinFactNeighborY="-3168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5FDA2C-F919-4733-9F29-7FC1FCB03FF8}" type="pres">
      <dgm:prSet presAssocID="{CBB137A4-1E54-4898-94ED-C094BC1D71C0}" presName="hierChild3" presStyleCnt="0"/>
      <dgm:spPr/>
      <dgm:t>
        <a:bodyPr/>
        <a:lstStyle/>
        <a:p>
          <a:endParaRPr lang="en-AU"/>
        </a:p>
      </dgm:t>
    </dgm:pt>
    <dgm:pt modelId="{979292E5-F303-4BDE-99BD-4DB975522CB1}" type="pres">
      <dgm:prSet presAssocID="{C3DEA822-6E6B-4B77-B7A2-D5292FEF8BB1}" presName="Name17" presStyleLbl="parChTrans1D3" presStyleIdx="0" presStyleCnt="5"/>
      <dgm:spPr/>
      <dgm:t>
        <a:bodyPr/>
        <a:lstStyle/>
        <a:p>
          <a:endParaRPr lang="en-AU"/>
        </a:p>
      </dgm:t>
    </dgm:pt>
    <dgm:pt modelId="{8D74AF95-192E-40BB-95DF-919FFB2C3D2A}" type="pres">
      <dgm:prSet presAssocID="{F5A1218D-826F-484A-A32C-37210CF073FF}" presName="hierRoot3" presStyleCnt="0"/>
      <dgm:spPr/>
      <dgm:t>
        <a:bodyPr/>
        <a:lstStyle/>
        <a:p>
          <a:endParaRPr lang="en-AU"/>
        </a:p>
      </dgm:t>
    </dgm:pt>
    <dgm:pt modelId="{F193539E-119B-49B6-901F-AE9D6F2A4741}" type="pres">
      <dgm:prSet presAssocID="{F5A1218D-826F-484A-A32C-37210CF073FF}" presName="composite3" presStyleCnt="0"/>
      <dgm:spPr/>
      <dgm:t>
        <a:bodyPr/>
        <a:lstStyle/>
        <a:p>
          <a:endParaRPr lang="en-AU"/>
        </a:p>
      </dgm:t>
    </dgm:pt>
    <dgm:pt modelId="{0DD3747F-FFCE-4831-B75B-57767B0F3565}" type="pres">
      <dgm:prSet presAssocID="{F5A1218D-826F-484A-A32C-37210CF073FF}" presName="background3" presStyleLbl="node3" presStyleIdx="0" presStyleCnt="5"/>
      <dgm:spPr>
        <a:xfrm>
          <a:off x="3791" y="3245984"/>
          <a:ext cx="1329306" cy="844109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E92FD030-92D7-4A15-896F-A355CD6B5515}" type="pres">
      <dgm:prSet presAssocID="{F5A1218D-826F-484A-A32C-37210CF073FF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17FA5FE-D377-43E5-A0E9-61DAA1F20F3D}" type="pres">
      <dgm:prSet presAssocID="{F5A1218D-826F-484A-A32C-37210CF073FF}" presName="hierChild4" presStyleCnt="0"/>
      <dgm:spPr/>
      <dgm:t>
        <a:bodyPr/>
        <a:lstStyle/>
        <a:p>
          <a:endParaRPr lang="en-AU"/>
        </a:p>
      </dgm:t>
    </dgm:pt>
    <dgm:pt modelId="{7E7B5AAD-58DC-4536-AB71-7F2F3B3F0388}" type="pres">
      <dgm:prSet presAssocID="{DFBB3729-3420-4DB9-A083-6E517AA91007}" presName="Name17" presStyleLbl="parChTrans1D3" presStyleIdx="1" presStyleCnt="5"/>
      <dgm:spPr/>
      <dgm:t>
        <a:bodyPr/>
        <a:lstStyle/>
        <a:p>
          <a:endParaRPr lang="en-AU"/>
        </a:p>
      </dgm:t>
    </dgm:pt>
    <dgm:pt modelId="{A6E1FFB8-D9E5-4E45-B1F3-72F3B550F40E}" type="pres">
      <dgm:prSet presAssocID="{3EAFAA3E-18DB-48BB-BFA1-53F51AB46ECF}" presName="hierRoot3" presStyleCnt="0"/>
      <dgm:spPr/>
      <dgm:t>
        <a:bodyPr/>
        <a:lstStyle/>
        <a:p>
          <a:endParaRPr lang="en-AU"/>
        </a:p>
      </dgm:t>
    </dgm:pt>
    <dgm:pt modelId="{CCFD2740-E92B-4EC7-87FD-09895DD21A77}" type="pres">
      <dgm:prSet presAssocID="{3EAFAA3E-18DB-48BB-BFA1-53F51AB46ECF}" presName="composite3" presStyleCnt="0"/>
      <dgm:spPr/>
      <dgm:t>
        <a:bodyPr/>
        <a:lstStyle/>
        <a:p>
          <a:endParaRPr lang="en-AU"/>
        </a:p>
      </dgm:t>
    </dgm:pt>
    <dgm:pt modelId="{6194634B-F443-41B0-B6D0-2E48EF2BD6B9}" type="pres">
      <dgm:prSet presAssocID="{3EAFAA3E-18DB-48BB-BFA1-53F51AB46ECF}" presName="background3" presStyleLbl="node3" presStyleIdx="1" presStyleCnt="5"/>
      <dgm:spPr>
        <a:xfrm>
          <a:off x="1628499" y="3245984"/>
          <a:ext cx="1329306" cy="844109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88C374D8-B620-47E4-AE64-70B0D50892E2}" type="pres">
      <dgm:prSet presAssocID="{3EAFAA3E-18DB-48BB-BFA1-53F51AB46ECF}" presName="text3" presStyleLbl="fgAcc3" presStyleIdx="1" presStyleCnt="5" custScaleX="110521" custScaleY="15333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4E3B07F-E48D-4EF5-BB04-04301EE367E6}" type="pres">
      <dgm:prSet presAssocID="{3EAFAA3E-18DB-48BB-BFA1-53F51AB46ECF}" presName="hierChild4" presStyleCnt="0"/>
      <dgm:spPr/>
      <dgm:t>
        <a:bodyPr/>
        <a:lstStyle/>
        <a:p>
          <a:endParaRPr lang="en-AU"/>
        </a:p>
      </dgm:t>
    </dgm:pt>
    <dgm:pt modelId="{D1BE9129-121F-4F0D-8ACA-3B53396C8067}" type="pres">
      <dgm:prSet presAssocID="{37CBBB04-47F3-4AA5-A550-63C3C70EFA7A}" presName="Name17" presStyleLbl="parChTrans1D3" presStyleIdx="2" presStyleCnt="5"/>
      <dgm:spPr/>
      <dgm:t>
        <a:bodyPr/>
        <a:lstStyle/>
        <a:p>
          <a:endParaRPr lang="en-AU"/>
        </a:p>
      </dgm:t>
    </dgm:pt>
    <dgm:pt modelId="{305B3EC4-1391-48C4-A0D1-ADFB98AB6808}" type="pres">
      <dgm:prSet presAssocID="{298D8F19-EEC5-42A2-A6ED-1E89A07C2B9D}" presName="hierRoot3" presStyleCnt="0"/>
      <dgm:spPr/>
      <dgm:t>
        <a:bodyPr/>
        <a:lstStyle/>
        <a:p>
          <a:endParaRPr lang="en-AU"/>
        </a:p>
      </dgm:t>
    </dgm:pt>
    <dgm:pt modelId="{B782064D-5285-47D2-B040-DD9D061D4F24}" type="pres">
      <dgm:prSet presAssocID="{298D8F19-EEC5-42A2-A6ED-1E89A07C2B9D}" presName="composite3" presStyleCnt="0"/>
      <dgm:spPr/>
      <dgm:t>
        <a:bodyPr/>
        <a:lstStyle/>
        <a:p>
          <a:endParaRPr lang="en-AU"/>
        </a:p>
      </dgm:t>
    </dgm:pt>
    <dgm:pt modelId="{207CA66A-3491-44D5-BAFA-845F499D4AB3}" type="pres">
      <dgm:prSet presAssocID="{298D8F19-EEC5-42A2-A6ED-1E89A07C2B9D}" presName="background3" presStyleLbl="node3" presStyleIdx="2" presStyleCnt="5"/>
      <dgm:spPr>
        <a:xfrm>
          <a:off x="3253208" y="3245984"/>
          <a:ext cx="1329306" cy="844109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ACD77D2E-FB51-43A2-B9CE-D4444CF29F8F}" type="pres">
      <dgm:prSet presAssocID="{298D8F19-EEC5-42A2-A6ED-1E89A07C2B9D}" presName="text3" presStyleLbl="fgAcc3" presStyleIdx="2" presStyleCnt="5" custScaleX="100456" custScaleY="11173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2B1C83D-DA0A-4F56-82F6-28D9D90BDDCB}" type="pres">
      <dgm:prSet presAssocID="{298D8F19-EEC5-42A2-A6ED-1E89A07C2B9D}" presName="hierChild4" presStyleCnt="0"/>
      <dgm:spPr/>
      <dgm:t>
        <a:bodyPr/>
        <a:lstStyle/>
        <a:p>
          <a:endParaRPr lang="en-AU"/>
        </a:p>
      </dgm:t>
    </dgm:pt>
    <dgm:pt modelId="{5218E246-1A5D-4C38-AB01-D636610F33B6}" type="pres">
      <dgm:prSet presAssocID="{952C840B-66EC-49D6-B17A-AB451D0E8EF5}" presName="Name17" presStyleLbl="parChTrans1D3" presStyleIdx="3" presStyleCnt="5"/>
      <dgm:spPr/>
      <dgm:t>
        <a:bodyPr/>
        <a:lstStyle/>
        <a:p>
          <a:endParaRPr lang="en-AU"/>
        </a:p>
      </dgm:t>
    </dgm:pt>
    <dgm:pt modelId="{9C024A33-388C-4637-93B7-81A078EF224E}" type="pres">
      <dgm:prSet presAssocID="{F3EB7DC3-8050-4BBF-B6F2-B77A2897F3EC}" presName="hierRoot3" presStyleCnt="0"/>
      <dgm:spPr/>
      <dgm:t>
        <a:bodyPr/>
        <a:lstStyle/>
        <a:p>
          <a:endParaRPr lang="en-AU"/>
        </a:p>
      </dgm:t>
    </dgm:pt>
    <dgm:pt modelId="{37F86D7F-1454-4841-8393-13D3692F31C8}" type="pres">
      <dgm:prSet presAssocID="{F3EB7DC3-8050-4BBF-B6F2-B77A2897F3EC}" presName="composite3" presStyleCnt="0"/>
      <dgm:spPr/>
      <dgm:t>
        <a:bodyPr/>
        <a:lstStyle/>
        <a:p>
          <a:endParaRPr lang="en-AU"/>
        </a:p>
      </dgm:t>
    </dgm:pt>
    <dgm:pt modelId="{BBD87C6B-D1EF-48F1-A8ED-8D82737C7BE4}" type="pres">
      <dgm:prSet presAssocID="{F3EB7DC3-8050-4BBF-B6F2-B77A2897F3EC}" presName="background3" presStyleLbl="node3" presStyleIdx="3" presStyleCnt="5"/>
      <dgm:spPr>
        <a:xfrm>
          <a:off x="4877916" y="3245984"/>
          <a:ext cx="1329306" cy="844109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F5E244C2-B850-4B68-A819-1B965A5EA7F7}" type="pres">
      <dgm:prSet presAssocID="{F3EB7DC3-8050-4BBF-B6F2-B77A2897F3EC}" presName="text3" presStyleLbl="fgAcc3" presStyleIdx="3" presStyleCnt="5" custScaleX="108158" custScaleY="12955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87A22D1-1402-4E3F-89D0-49EB2F2AAB62}" type="pres">
      <dgm:prSet presAssocID="{F3EB7DC3-8050-4BBF-B6F2-B77A2897F3EC}" presName="hierChild4" presStyleCnt="0"/>
      <dgm:spPr/>
      <dgm:t>
        <a:bodyPr/>
        <a:lstStyle/>
        <a:p>
          <a:endParaRPr lang="en-AU"/>
        </a:p>
      </dgm:t>
    </dgm:pt>
    <dgm:pt modelId="{07ECCB4B-A285-4EA5-AECA-A5A386649F0C}" type="pres">
      <dgm:prSet presAssocID="{FEA26E03-AE65-4E00-A06B-2DDFFAF2D827}" presName="Name10" presStyleLbl="parChTrans1D2" presStyleIdx="1" presStyleCnt="2"/>
      <dgm:spPr/>
      <dgm:t>
        <a:bodyPr/>
        <a:lstStyle/>
        <a:p>
          <a:endParaRPr lang="en-AU"/>
        </a:p>
      </dgm:t>
    </dgm:pt>
    <dgm:pt modelId="{028355AF-569E-477C-B0F6-E5828D4C8150}" type="pres">
      <dgm:prSet presAssocID="{3D3D7CC1-D2E7-458D-A6F6-9AA39AE59893}" presName="hierRoot2" presStyleCnt="0"/>
      <dgm:spPr/>
      <dgm:t>
        <a:bodyPr/>
        <a:lstStyle/>
        <a:p>
          <a:endParaRPr lang="en-AU"/>
        </a:p>
      </dgm:t>
    </dgm:pt>
    <dgm:pt modelId="{CAB08B95-F849-451C-8AFA-434DE3E18476}" type="pres">
      <dgm:prSet presAssocID="{3D3D7CC1-D2E7-458D-A6F6-9AA39AE59893}" presName="composite2" presStyleCnt="0"/>
      <dgm:spPr/>
      <dgm:t>
        <a:bodyPr/>
        <a:lstStyle/>
        <a:p>
          <a:endParaRPr lang="en-AU"/>
        </a:p>
      </dgm:t>
    </dgm:pt>
    <dgm:pt modelId="{B6DC3091-F313-4930-B99D-84D7F69BDD1F}" type="pres">
      <dgm:prSet presAssocID="{3D3D7CC1-D2E7-458D-A6F6-9AA39AE59893}" presName="background2" presStyleLbl="node2" presStyleIdx="1" presStyleCnt="2"/>
      <dgm:spPr>
        <a:xfrm>
          <a:off x="5957482" y="1757586"/>
          <a:ext cx="1516858" cy="885336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A2013A66-9CB6-4127-B10C-C42DD4604307}" type="pres">
      <dgm:prSet presAssocID="{3D3D7CC1-D2E7-458D-A6F6-9AA39AE59893}" presName="text2" presStyleLbl="fgAcc2" presStyleIdx="1" presStyleCnt="2" custScaleX="165021" custScaleY="170690" custLinFactNeighborX="-33955" custLinFactNeighborY="-3052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4C40996-62F8-41D6-952E-6E2A9627C9D9}" type="pres">
      <dgm:prSet presAssocID="{3D3D7CC1-D2E7-458D-A6F6-9AA39AE59893}" presName="hierChild3" presStyleCnt="0"/>
      <dgm:spPr/>
      <dgm:t>
        <a:bodyPr/>
        <a:lstStyle/>
        <a:p>
          <a:endParaRPr lang="en-AU"/>
        </a:p>
      </dgm:t>
    </dgm:pt>
    <dgm:pt modelId="{37CF002E-C5E4-477C-AEA1-A6034878EC91}" type="pres">
      <dgm:prSet presAssocID="{5590CC53-B1E8-4300-B5BB-674067C04441}" presName="Name17" presStyleLbl="parChTrans1D3" presStyleIdx="4" presStyleCnt="5"/>
      <dgm:spPr/>
      <dgm:t>
        <a:bodyPr/>
        <a:lstStyle/>
        <a:p>
          <a:endParaRPr lang="en-AU"/>
        </a:p>
      </dgm:t>
    </dgm:pt>
    <dgm:pt modelId="{FD6670B1-E616-4755-8253-65261E445170}" type="pres">
      <dgm:prSet presAssocID="{42892D0F-3449-478F-BD76-8B24F49795B6}" presName="hierRoot3" presStyleCnt="0"/>
      <dgm:spPr/>
      <dgm:t>
        <a:bodyPr/>
        <a:lstStyle/>
        <a:p>
          <a:endParaRPr lang="en-AU"/>
        </a:p>
      </dgm:t>
    </dgm:pt>
    <dgm:pt modelId="{464A8F34-144E-48B5-B578-CE512FC44627}" type="pres">
      <dgm:prSet presAssocID="{42892D0F-3449-478F-BD76-8B24F49795B6}" presName="composite3" presStyleCnt="0"/>
      <dgm:spPr/>
      <dgm:t>
        <a:bodyPr/>
        <a:lstStyle/>
        <a:p>
          <a:endParaRPr lang="en-AU"/>
        </a:p>
      </dgm:t>
    </dgm:pt>
    <dgm:pt modelId="{4F5D92F5-9B2E-4C6C-B215-118335AA2ED9}" type="pres">
      <dgm:prSet presAssocID="{42892D0F-3449-478F-BD76-8B24F49795B6}" presName="background3" presStyleLbl="node3" presStyleIdx="4" presStyleCnt="5"/>
      <dgm:spPr>
        <a:xfrm>
          <a:off x="6502624" y="3287210"/>
          <a:ext cx="1329306" cy="844109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D940A775-BB15-415D-BAA3-5B6B0BBB25AB}" type="pres">
      <dgm:prSet presAssocID="{42892D0F-3449-478F-BD76-8B24F49795B6}" presName="text3" presStyleLbl="fgAcc3" presStyleIdx="4" presStyleCnt="5" custScaleX="118135" custScaleY="12450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4C58DAB-055B-4CB6-82D2-7FA11ACA9144}" type="pres">
      <dgm:prSet presAssocID="{42892D0F-3449-478F-BD76-8B24F49795B6}" presName="hierChild4" presStyleCnt="0"/>
      <dgm:spPr/>
      <dgm:t>
        <a:bodyPr/>
        <a:lstStyle/>
        <a:p>
          <a:endParaRPr lang="en-AU"/>
        </a:p>
      </dgm:t>
    </dgm:pt>
  </dgm:ptLst>
  <dgm:cxnLst>
    <dgm:cxn modelId="{F90FD765-41FD-4D6C-835A-F70CB7C67AE5}" type="presOf" srcId="{298D8F19-EEC5-42A2-A6ED-1E89A07C2B9D}" destId="{ACD77D2E-FB51-43A2-B9CE-D4444CF29F8F}" srcOrd="0" destOrd="0" presId="urn:microsoft.com/office/officeart/2005/8/layout/hierarchy1"/>
    <dgm:cxn modelId="{C5B79908-CFF1-4C8C-8402-C5830AF3D494}" type="presOf" srcId="{F3EB7DC3-8050-4BBF-B6F2-B77A2897F3EC}" destId="{F5E244C2-B850-4B68-A819-1B965A5EA7F7}" srcOrd="0" destOrd="0" presId="urn:microsoft.com/office/officeart/2005/8/layout/hierarchy1"/>
    <dgm:cxn modelId="{66AED281-4826-4EA4-B265-FE0FA9BD9318}" srcId="{CBB137A4-1E54-4898-94ED-C094BC1D71C0}" destId="{F5A1218D-826F-484A-A32C-37210CF073FF}" srcOrd="0" destOrd="0" parTransId="{C3DEA822-6E6B-4B77-B7A2-D5292FEF8BB1}" sibTransId="{44E3399E-4DA1-4216-A03F-801FF1615DCB}"/>
    <dgm:cxn modelId="{4100557A-3F2F-49A4-8004-8F26856BAF04}" type="presOf" srcId="{FEA26E03-AE65-4E00-A06B-2DDFFAF2D827}" destId="{07ECCB4B-A285-4EA5-AECA-A5A386649F0C}" srcOrd="0" destOrd="0" presId="urn:microsoft.com/office/officeart/2005/8/layout/hierarchy1"/>
    <dgm:cxn modelId="{293EC062-CCEC-48A9-B1E9-04D4F20066B4}" srcId="{3D3D7CC1-D2E7-458D-A6F6-9AA39AE59893}" destId="{42892D0F-3449-478F-BD76-8B24F49795B6}" srcOrd="0" destOrd="0" parTransId="{5590CC53-B1E8-4300-B5BB-674067C04441}" sibTransId="{02AB5377-D05F-4B60-A586-B893D632EA6A}"/>
    <dgm:cxn modelId="{E27BA193-7D2C-468D-BE1D-CDE40E1445C0}" type="presOf" srcId="{CBB137A4-1E54-4898-94ED-C094BC1D71C0}" destId="{697EFD11-12E0-4DE6-B84D-90534B438543}" srcOrd="0" destOrd="0" presId="urn:microsoft.com/office/officeart/2005/8/layout/hierarchy1"/>
    <dgm:cxn modelId="{9B83811C-5C47-442B-BCA9-3D2403E50D11}" srcId="{94FDC0B8-FC57-4740-8546-DD7AC3D4D704}" destId="{3D3D7CC1-D2E7-458D-A6F6-9AA39AE59893}" srcOrd="1" destOrd="0" parTransId="{FEA26E03-AE65-4E00-A06B-2DDFFAF2D827}" sibTransId="{1332D795-8B01-4943-BDF4-4C6C61CC34D5}"/>
    <dgm:cxn modelId="{BB7B8ECB-8804-4DB0-B438-C55AF55DE386}" type="presOf" srcId="{B6906C83-2B22-42DD-B1FE-2108D90BCEEA}" destId="{B813E02E-BAC5-4B97-9B9E-ACBCAFDE2022}" srcOrd="0" destOrd="0" presId="urn:microsoft.com/office/officeart/2005/8/layout/hierarchy1"/>
    <dgm:cxn modelId="{5D3122CD-3620-49A4-9AAD-EE9D91C5A98E}" srcId="{94FDC0B8-FC57-4740-8546-DD7AC3D4D704}" destId="{CBB137A4-1E54-4898-94ED-C094BC1D71C0}" srcOrd="0" destOrd="0" parTransId="{9D191B78-E127-4603-8EFA-5AFE7FA86A10}" sibTransId="{A8243C15-33AA-414E-808E-14F8123D1FF0}"/>
    <dgm:cxn modelId="{3B2D5B37-FBD4-427B-87A6-7EE5C55524EC}" type="presOf" srcId="{3EAFAA3E-18DB-48BB-BFA1-53F51AB46ECF}" destId="{88C374D8-B620-47E4-AE64-70B0D50892E2}" srcOrd="0" destOrd="0" presId="urn:microsoft.com/office/officeart/2005/8/layout/hierarchy1"/>
    <dgm:cxn modelId="{72920D9C-EFC4-466E-A6EE-DB0BC2BD52C3}" type="presOf" srcId="{9D191B78-E127-4603-8EFA-5AFE7FA86A10}" destId="{5F72518C-1354-4918-91BC-8BA37716AC44}" srcOrd="0" destOrd="0" presId="urn:microsoft.com/office/officeart/2005/8/layout/hierarchy1"/>
    <dgm:cxn modelId="{53DCB01D-348B-42C3-BBC3-F0E3D856CA2E}" type="presOf" srcId="{3D3D7CC1-D2E7-458D-A6F6-9AA39AE59893}" destId="{A2013A66-9CB6-4127-B10C-C42DD4604307}" srcOrd="0" destOrd="0" presId="urn:microsoft.com/office/officeart/2005/8/layout/hierarchy1"/>
    <dgm:cxn modelId="{566A9E37-91A8-4FE8-B421-88BF296B04AA}" type="presOf" srcId="{42892D0F-3449-478F-BD76-8B24F49795B6}" destId="{D940A775-BB15-415D-BAA3-5B6B0BBB25AB}" srcOrd="0" destOrd="0" presId="urn:microsoft.com/office/officeart/2005/8/layout/hierarchy1"/>
    <dgm:cxn modelId="{4BAA7E3B-1EE6-4324-ABC9-5A4714D02A84}" srcId="{CBB137A4-1E54-4898-94ED-C094BC1D71C0}" destId="{F3EB7DC3-8050-4BBF-B6F2-B77A2897F3EC}" srcOrd="3" destOrd="0" parTransId="{952C840B-66EC-49D6-B17A-AB451D0E8EF5}" sibTransId="{7F388A2B-76C6-4DD7-BF86-3CA77F30B248}"/>
    <dgm:cxn modelId="{C12E7CDF-5FF3-4BAB-87AE-4E6FCAD7C737}" srcId="{CBB137A4-1E54-4898-94ED-C094BC1D71C0}" destId="{3EAFAA3E-18DB-48BB-BFA1-53F51AB46ECF}" srcOrd="1" destOrd="0" parTransId="{DFBB3729-3420-4DB9-A083-6E517AA91007}" sibTransId="{BB294115-B8E6-4F8A-9A5E-822625CB7870}"/>
    <dgm:cxn modelId="{CF906BFF-3339-4BC7-8797-CA060ED202A3}" type="presOf" srcId="{DFBB3729-3420-4DB9-A083-6E517AA91007}" destId="{7E7B5AAD-58DC-4536-AB71-7F2F3B3F0388}" srcOrd="0" destOrd="0" presId="urn:microsoft.com/office/officeart/2005/8/layout/hierarchy1"/>
    <dgm:cxn modelId="{3EB36460-E89F-48E0-ADE0-0271E526D2E1}" type="presOf" srcId="{37CBBB04-47F3-4AA5-A550-63C3C70EFA7A}" destId="{D1BE9129-121F-4F0D-8ACA-3B53396C8067}" srcOrd="0" destOrd="0" presId="urn:microsoft.com/office/officeart/2005/8/layout/hierarchy1"/>
    <dgm:cxn modelId="{9B34F676-F3DF-4714-876D-98F31637C46F}" srcId="{B6906C83-2B22-42DD-B1FE-2108D90BCEEA}" destId="{94FDC0B8-FC57-4740-8546-DD7AC3D4D704}" srcOrd="0" destOrd="0" parTransId="{70A58C96-BC71-447A-86E5-AE53B23578A9}" sibTransId="{122F670A-EDB9-4897-A335-18CBD38223AF}"/>
    <dgm:cxn modelId="{D8956203-80BB-487D-8E23-87C42F0F457F}" type="presOf" srcId="{5590CC53-B1E8-4300-B5BB-674067C04441}" destId="{37CF002E-C5E4-477C-AEA1-A6034878EC91}" srcOrd="0" destOrd="0" presId="urn:microsoft.com/office/officeart/2005/8/layout/hierarchy1"/>
    <dgm:cxn modelId="{89A9E52D-B90E-45E0-9327-262875C0C101}" srcId="{CBB137A4-1E54-4898-94ED-C094BC1D71C0}" destId="{298D8F19-EEC5-42A2-A6ED-1E89A07C2B9D}" srcOrd="2" destOrd="0" parTransId="{37CBBB04-47F3-4AA5-A550-63C3C70EFA7A}" sibTransId="{1561C536-65A1-4C0B-B5B1-A48EDC928910}"/>
    <dgm:cxn modelId="{7735ED0A-B254-45EB-82A6-80563C9B3EEF}" type="presOf" srcId="{94FDC0B8-FC57-4740-8546-DD7AC3D4D704}" destId="{C9B4DE3E-E1B8-49BA-B8EB-37DDBA0E74C9}" srcOrd="0" destOrd="0" presId="urn:microsoft.com/office/officeart/2005/8/layout/hierarchy1"/>
    <dgm:cxn modelId="{CEEF988E-3A02-4391-BF03-7430DD0D9B3F}" type="presOf" srcId="{952C840B-66EC-49D6-B17A-AB451D0E8EF5}" destId="{5218E246-1A5D-4C38-AB01-D636610F33B6}" srcOrd="0" destOrd="0" presId="urn:microsoft.com/office/officeart/2005/8/layout/hierarchy1"/>
    <dgm:cxn modelId="{B6724BF4-885F-4A1F-9A91-CDABF097326C}" type="presOf" srcId="{C3DEA822-6E6B-4B77-B7A2-D5292FEF8BB1}" destId="{979292E5-F303-4BDE-99BD-4DB975522CB1}" srcOrd="0" destOrd="0" presId="urn:microsoft.com/office/officeart/2005/8/layout/hierarchy1"/>
    <dgm:cxn modelId="{FB5AE14D-1D07-4419-AB5F-5453FA168BA3}" type="presOf" srcId="{F5A1218D-826F-484A-A32C-37210CF073FF}" destId="{E92FD030-92D7-4A15-896F-A355CD6B5515}" srcOrd="0" destOrd="0" presId="urn:microsoft.com/office/officeart/2005/8/layout/hierarchy1"/>
    <dgm:cxn modelId="{53FDE32A-5721-4BF9-963C-835CF0823BD6}" type="presParOf" srcId="{B813E02E-BAC5-4B97-9B9E-ACBCAFDE2022}" destId="{73A5A819-7E39-4DF5-BDB2-7313E9CB8C92}" srcOrd="0" destOrd="0" presId="urn:microsoft.com/office/officeart/2005/8/layout/hierarchy1"/>
    <dgm:cxn modelId="{747CE998-0DFB-4007-BBC5-ABB16D37060A}" type="presParOf" srcId="{73A5A819-7E39-4DF5-BDB2-7313E9CB8C92}" destId="{A93EB802-922C-4239-ACE8-42908521A200}" srcOrd="0" destOrd="0" presId="urn:microsoft.com/office/officeart/2005/8/layout/hierarchy1"/>
    <dgm:cxn modelId="{43D2C74A-0EAC-4082-92DF-2974DB396FEC}" type="presParOf" srcId="{A93EB802-922C-4239-ACE8-42908521A200}" destId="{2B1B35C5-2DE3-42C5-8B91-579E8C1622FA}" srcOrd="0" destOrd="0" presId="urn:microsoft.com/office/officeart/2005/8/layout/hierarchy1"/>
    <dgm:cxn modelId="{FD72E400-DC76-4853-AADF-421DAC2E6258}" type="presParOf" srcId="{A93EB802-922C-4239-ACE8-42908521A200}" destId="{C9B4DE3E-E1B8-49BA-B8EB-37DDBA0E74C9}" srcOrd="1" destOrd="0" presId="urn:microsoft.com/office/officeart/2005/8/layout/hierarchy1"/>
    <dgm:cxn modelId="{ADC761F6-869D-454D-818B-135F5D599344}" type="presParOf" srcId="{73A5A819-7E39-4DF5-BDB2-7313E9CB8C92}" destId="{F365F13F-AA21-4340-BC18-DD548A564CFD}" srcOrd="1" destOrd="0" presId="urn:microsoft.com/office/officeart/2005/8/layout/hierarchy1"/>
    <dgm:cxn modelId="{33F60C76-67AB-4836-838E-4D2FD6009DAE}" type="presParOf" srcId="{F365F13F-AA21-4340-BC18-DD548A564CFD}" destId="{5F72518C-1354-4918-91BC-8BA37716AC44}" srcOrd="0" destOrd="0" presId="urn:microsoft.com/office/officeart/2005/8/layout/hierarchy1"/>
    <dgm:cxn modelId="{EB17C5E7-0F28-44EC-B0A2-EA70FCF1A751}" type="presParOf" srcId="{F365F13F-AA21-4340-BC18-DD548A564CFD}" destId="{E02AC369-0562-4671-95E8-3E818487DB96}" srcOrd="1" destOrd="0" presId="urn:microsoft.com/office/officeart/2005/8/layout/hierarchy1"/>
    <dgm:cxn modelId="{ACFFFA66-12F3-43BD-9DBF-1000A5C74BE1}" type="presParOf" srcId="{E02AC369-0562-4671-95E8-3E818487DB96}" destId="{7AF540B5-A6C4-441B-BE27-838F3A65DE64}" srcOrd="0" destOrd="0" presId="urn:microsoft.com/office/officeart/2005/8/layout/hierarchy1"/>
    <dgm:cxn modelId="{D968B745-33EF-428B-B28D-73D05BE5FEA5}" type="presParOf" srcId="{7AF540B5-A6C4-441B-BE27-838F3A65DE64}" destId="{7DE662DF-BDB2-487D-A97B-FB579F76DD80}" srcOrd="0" destOrd="0" presId="urn:microsoft.com/office/officeart/2005/8/layout/hierarchy1"/>
    <dgm:cxn modelId="{D82EA1D8-F085-4195-84CB-32CC3DD1BFE3}" type="presParOf" srcId="{7AF540B5-A6C4-441B-BE27-838F3A65DE64}" destId="{697EFD11-12E0-4DE6-B84D-90534B438543}" srcOrd="1" destOrd="0" presId="urn:microsoft.com/office/officeart/2005/8/layout/hierarchy1"/>
    <dgm:cxn modelId="{77736410-5717-4128-BF76-91A9B5B348D5}" type="presParOf" srcId="{E02AC369-0562-4671-95E8-3E818487DB96}" destId="{E35FDA2C-F919-4733-9F29-7FC1FCB03FF8}" srcOrd="1" destOrd="0" presId="urn:microsoft.com/office/officeart/2005/8/layout/hierarchy1"/>
    <dgm:cxn modelId="{29C346F4-F21D-41A0-8D08-F33C517EA8EE}" type="presParOf" srcId="{E35FDA2C-F919-4733-9F29-7FC1FCB03FF8}" destId="{979292E5-F303-4BDE-99BD-4DB975522CB1}" srcOrd="0" destOrd="0" presId="urn:microsoft.com/office/officeart/2005/8/layout/hierarchy1"/>
    <dgm:cxn modelId="{0B0B99D5-1048-42D0-8FD4-E17EEF41CBB8}" type="presParOf" srcId="{E35FDA2C-F919-4733-9F29-7FC1FCB03FF8}" destId="{8D74AF95-192E-40BB-95DF-919FFB2C3D2A}" srcOrd="1" destOrd="0" presId="urn:microsoft.com/office/officeart/2005/8/layout/hierarchy1"/>
    <dgm:cxn modelId="{1017F3C5-CB15-4FA0-A75C-59C0C7762308}" type="presParOf" srcId="{8D74AF95-192E-40BB-95DF-919FFB2C3D2A}" destId="{F193539E-119B-49B6-901F-AE9D6F2A4741}" srcOrd="0" destOrd="0" presId="urn:microsoft.com/office/officeart/2005/8/layout/hierarchy1"/>
    <dgm:cxn modelId="{4F338141-CA0B-461F-B903-4FEAF290A61D}" type="presParOf" srcId="{F193539E-119B-49B6-901F-AE9D6F2A4741}" destId="{0DD3747F-FFCE-4831-B75B-57767B0F3565}" srcOrd="0" destOrd="0" presId="urn:microsoft.com/office/officeart/2005/8/layout/hierarchy1"/>
    <dgm:cxn modelId="{9C4F6A25-8E4B-44CB-99B1-3F2C0B50F837}" type="presParOf" srcId="{F193539E-119B-49B6-901F-AE9D6F2A4741}" destId="{E92FD030-92D7-4A15-896F-A355CD6B5515}" srcOrd="1" destOrd="0" presId="urn:microsoft.com/office/officeart/2005/8/layout/hierarchy1"/>
    <dgm:cxn modelId="{6DCFA39D-456B-4CD5-A36E-E6FE8331A2E6}" type="presParOf" srcId="{8D74AF95-192E-40BB-95DF-919FFB2C3D2A}" destId="{017FA5FE-D377-43E5-A0E9-61DAA1F20F3D}" srcOrd="1" destOrd="0" presId="urn:microsoft.com/office/officeart/2005/8/layout/hierarchy1"/>
    <dgm:cxn modelId="{6B0BDCFD-3040-485C-A7E2-ACE62FDBDB99}" type="presParOf" srcId="{E35FDA2C-F919-4733-9F29-7FC1FCB03FF8}" destId="{7E7B5AAD-58DC-4536-AB71-7F2F3B3F0388}" srcOrd="2" destOrd="0" presId="urn:microsoft.com/office/officeart/2005/8/layout/hierarchy1"/>
    <dgm:cxn modelId="{70FE588C-C012-4FDF-B5AD-4835D0D9C06E}" type="presParOf" srcId="{E35FDA2C-F919-4733-9F29-7FC1FCB03FF8}" destId="{A6E1FFB8-D9E5-4E45-B1F3-72F3B550F40E}" srcOrd="3" destOrd="0" presId="urn:microsoft.com/office/officeart/2005/8/layout/hierarchy1"/>
    <dgm:cxn modelId="{DDD63A27-051D-4F99-8BF8-68467794028A}" type="presParOf" srcId="{A6E1FFB8-D9E5-4E45-B1F3-72F3B550F40E}" destId="{CCFD2740-E92B-4EC7-87FD-09895DD21A77}" srcOrd="0" destOrd="0" presId="urn:microsoft.com/office/officeart/2005/8/layout/hierarchy1"/>
    <dgm:cxn modelId="{F086C4C4-83A4-4EF2-ACA2-E11D6E6D7D32}" type="presParOf" srcId="{CCFD2740-E92B-4EC7-87FD-09895DD21A77}" destId="{6194634B-F443-41B0-B6D0-2E48EF2BD6B9}" srcOrd="0" destOrd="0" presId="urn:microsoft.com/office/officeart/2005/8/layout/hierarchy1"/>
    <dgm:cxn modelId="{0DEF42E8-8F80-4E1C-B14F-3F9B6041B7AB}" type="presParOf" srcId="{CCFD2740-E92B-4EC7-87FD-09895DD21A77}" destId="{88C374D8-B620-47E4-AE64-70B0D50892E2}" srcOrd="1" destOrd="0" presId="urn:microsoft.com/office/officeart/2005/8/layout/hierarchy1"/>
    <dgm:cxn modelId="{19D9644F-E823-41B1-8607-89A3C9A438F5}" type="presParOf" srcId="{A6E1FFB8-D9E5-4E45-B1F3-72F3B550F40E}" destId="{E4E3B07F-E48D-4EF5-BB04-04301EE367E6}" srcOrd="1" destOrd="0" presId="urn:microsoft.com/office/officeart/2005/8/layout/hierarchy1"/>
    <dgm:cxn modelId="{21A756F2-8B9B-4836-9920-391CA74FD906}" type="presParOf" srcId="{E35FDA2C-F919-4733-9F29-7FC1FCB03FF8}" destId="{D1BE9129-121F-4F0D-8ACA-3B53396C8067}" srcOrd="4" destOrd="0" presId="urn:microsoft.com/office/officeart/2005/8/layout/hierarchy1"/>
    <dgm:cxn modelId="{E25EB156-D29D-4527-AEC1-FCE44ED24C3A}" type="presParOf" srcId="{E35FDA2C-F919-4733-9F29-7FC1FCB03FF8}" destId="{305B3EC4-1391-48C4-A0D1-ADFB98AB6808}" srcOrd="5" destOrd="0" presId="urn:microsoft.com/office/officeart/2005/8/layout/hierarchy1"/>
    <dgm:cxn modelId="{9EF70F9E-5CF5-445F-94E7-CE6C504C040F}" type="presParOf" srcId="{305B3EC4-1391-48C4-A0D1-ADFB98AB6808}" destId="{B782064D-5285-47D2-B040-DD9D061D4F24}" srcOrd="0" destOrd="0" presId="urn:microsoft.com/office/officeart/2005/8/layout/hierarchy1"/>
    <dgm:cxn modelId="{EE884094-CFD9-4C83-8B30-0E6CCD4FC020}" type="presParOf" srcId="{B782064D-5285-47D2-B040-DD9D061D4F24}" destId="{207CA66A-3491-44D5-BAFA-845F499D4AB3}" srcOrd="0" destOrd="0" presId="urn:microsoft.com/office/officeart/2005/8/layout/hierarchy1"/>
    <dgm:cxn modelId="{649DE3FE-157F-4DB7-8758-7D370EA42BF9}" type="presParOf" srcId="{B782064D-5285-47D2-B040-DD9D061D4F24}" destId="{ACD77D2E-FB51-43A2-B9CE-D4444CF29F8F}" srcOrd="1" destOrd="0" presId="urn:microsoft.com/office/officeart/2005/8/layout/hierarchy1"/>
    <dgm:cxn modelId="{88837524-0892-4C39-9446-95057FC35DB6}" type="presParOf" srcId="{305B3EC4-1391-48C4-A0D1-ADFB98AB6808}" destId="{82B1C83D-DA0A-4F56-82F6-28D9D90BDDCB}" srcOrd="1" destOrd="0" presId="urn:microsoft.com/office/officeart/2005/8/layout/hierarchy1"/>
    <dgm:cxn modelId="{BAF2FBBB-3043-469B-9183-CB85EC64696C}" type="presParOf" srcId="{E35FDA2C-F919-4733-9F29-7FC1FCB03FF8}" destId="{5218E246-1A5D-4C38-AB01-D636610F33B6}" srcOrd="6" destOrd="0" presId="urn:microsoft.com/office/officeart/2005/8/layout/hierarchy1"/>
    <dgm:cxn modelId="{E17AF4FB-7C0E-4480-A19C-2548CC6E0E14}" type="presParOf" srcId="{E35FDA2C-F919-4733-9F29-7FC1FCB03FF8}" destId="{9C024A33-388C-4637-93B7-81A078EF224E}" srcOrd="7" destOrd="0" presId="urn:microsoft.com/office/officeart/2005/8/layout/hierarchy1"/>
    <dgm:cxn modelId="{3819AFE6-55FB-4C61-B744-6B45C359947A}" type="presParOf" srcId="{9C024A33-388C-4637-93B7-81A078EF224E}" destId="{37F86D7F-1454-4841-8393-13D3692F31C8}" srcOrd="0" destOrd="0" presId="urn:microsoft.com/office/officeart/2005/8/layout/hierarchy1"/>
    <dgm:cxn modelId="{7FF72272-A96D-4C10-9518-B8F4154F2CC8}" type="presParOf" srcId="{37F86D7F-1454-4841-8393-13D3692F31C8}" destId="{BBD87C6B-D1EF-48F1-A8ED-8D82737C7BE4}" srcOrd="0" destOrd="0" presId="urn:microsoft.com/office/officeart/2005/8/layout/hierarchy1"/>
    <dgm:cxn modelId="{05DF1DC0-97C3-43BC-81F6-B622B8D1A20C}" type="presParOf" srcId="{37F86D7F-1454-4841-8393-13D3692F31C8}" destId="{F5E244C2-B850-4B68-A819-1B965A5EA7F7}" srcOrd="1" destOrd="0" presId="urn:microsoft.com/office/officeart/2005/8/layout/hierarchy1"/>
    <dgm:cxn modelId="{D4B83A2E-785E-4A84-9B9A-4729C6A6774C}" type="presParOf" srcId="{9C024A33-388C-4637-93B7-81A078EF224E}" destId="{F87A22D1-1402-4E3F-89D0-49EB2F2AAB62}" srcOrd="1" destOrd="0" presId="urn:microsoft.com/office/officeart/2005/8/layout/hierarchy1"/>
    <dgm:cxn modelId="{A969C53C-562B-4E17-802C-C0F88F0DBDF9}" type="presParOf" srcId="{F365F13F-AA21-4340-BC18-DD548A564CFD}" destId="{07ECCB4B-A285-4EA5-AECA-A5A386649F0C}" srcOrd="2" destOrd="0" presId="urn:microsoft.com/office/officeart/2005/8/layout/hierarchy1"/>
    <dgm:cxn modelId="{FE90394C-5BC3-466E-AA8F-5F06595EAF72}" type="presParOf" srcId="{F365F13F-AA21-4340-BC18-DD548A564CFD}" destId="{028355AF-569E-477C-B0F6-E5828D4C8150}" srcOrd="3" destOrd="0" presId="urn:microsoft.com/office/officeart/2005/8/layout/hierarchy1"/>
    <dgm:cxn modelId="{8FBB82C7-C741-4D8B-94FA-89C683A898CA}" type="presParOf" srcId="{028355AF-569E-477C-B0F6-E5828D4C8150}" destId="{CAB08B95-F849-451C-8AFA-434DE3E18476}" srcOrd="0" destOrd="0" presId="urn:microsoft.com/office/officeart/2005/8/layout/hierarchy1"/>
    <dgm:cxn modelId="{474070E5-EBE2-419E-9EA1-3833F40DF25E}" type="presParOf" srcId="{CAB08B95-F849-451C-8AFA-434DE3E18476}" destId="{B6DC3091-F313-4930-B99D-84D7F69BDD1F}" srcOrd="0" destOrd="0" presId="urn:microsoft.com/office/officeart/2005/8/layout/hierarchy1"/>
    <dgm:cxn modelId="{098EF2AA-3AA6-4DD6-B53A-F57CD39AC76A}" type="presParOf" srcId="{CAB08B95-F849-451C-8AFA-434DE3E18476}" destId="{A2013A66-9CB6-4127-B10C-C42DD4604307}" srcOrd="1" destOrd="0" presId="urn:microsoft.com/office/officeart/2005/8/layout/hierarchy1"/>
    <dgm:cxn modelId="{8F2ECB3A-289E-4AB5-AC6D-85D385739E56}" type="presParOf" srcId="{028355AF-569E-477C-B0F6-E5828D4C8150}" destId="{54C40996-62F8-41D6-952E-6E2A9627C9D9}" srcOrd="1" destOrd="0" presId="urn:microsoft.com/office/officeart/2005/8/layout/hierarchy1"/>
    <dgm:cxn modelId="{56B024B0-7633-4C88-B074-75B7E2ED623D}" type="presParOf" srcId="{54C40996-62F8-41D6-952E-6E2A9627C9D9}" destId="{37CF002E-C5E4-477C-AEA1-A6034878EC91}" srcOrd="0" destOrd="0" presId="urn:microsoft.com/office/officeart/2005/8/layout/hierarchy1"/>
    <dgm:cxn modelId="{04F075B8-12F4-4C8D-AF81-CCCF4812FDDE}" type="presParOf" srcId="{54C40996-62F8-41D6-952E-6E2A9627C9D9}" destId="{FD6670B1-E616-4755-8253-65261E445170}" srcOrd="1" destOrd="0" presId="urn:microsoft.com/office/officeart/2005/8/layout/hierarchy1"/>
    <dgm:cxn modelId="{755A4E85-203A-4E4E-B930-FC094AFC54FB}" type="presParOf" srcId="{FD6670B1-E616-4755-8253-65261E445170}" destId="{464A8F34-144E-48B5-B578-CE512FC44627}" srcOrd="0" destOrd="0" presId="urn:microsoft.com/office/officeart/2005/8/layout/hierarchy1"/>
    <dgm:cxn modelId="{AC90AC88-102E-4C52-B34F-DECA5BC91CA6}" type="presParOf" srcId="{464A8F34-144E-48B5-B578-CE512FC44627}" destId="{4F5D92F5-9B2E-4C6C-B215-118335AA2ED9}" srcOrd="0" destOrd="0" presId="urn:microsoft.com/office/officeart/2005/8/layout/hierarchy1"/>
    <dgm:cxn modelId="{2ACBB8B9-B1CC-4D6F-A1E8-A4C9134C7E97}" type="presParOf" srcId="{464A8F34-144E-48B5-B578-CE512FC44627}" destId="{D940A775-BB15-415D-BAA3-5B6B0BBB25AB}" srcOrd="1" destOrd="0" presId="urn:microsoft.com/office/officeart/2005/8/layout/hierarchy1"/>
    <dgm:cxn modelId="{EBD6182A-700C-41B9-A5C2-DE123BEFBDBE}" type="presParOf" srcId="{FD6670B1-E616-4755-8253-65261E445170}" destId="{64C58DAB-055B-4CB6-82D2-7FA11ACA9144}" srcOrd="1" destOrd="0" presId="urn:microsoft.com/office/officeart/2005/8/layout/hierarchy1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8358C4-A6F7-4731-99A6-1874ED251849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AU"/>
        </a:p>
      </dgm:t>
    </dgm:pt>
    <dgm:pt modelId="{9AE444F4-8F60-4095-8466-1DA272E1F1AB}">
      <dgm:prSet phldrT="[Text]"/>
      <dgm:spPr/>
      <dgm:t>
        <a:bodyPr/>
        <a:lstStyle/>
        <a:p>
          <a:r>
            <a:rPr lang="en-AU" dirty="0" smtClean="0"/>
            <a:t>Topic</a:t>
          </a:r>
          <a:endParaRPr lang="en-AU" dirty="0"/>
        </a:p>
      </dgm:t>
    </dgm:pt>
    <dgm:pt modelId="{053CCBCB-0F5D-4B5F-900D-D697D436535E}" type="parTrans" cxnId="{85FC9261-B5FE-4F48-984C-5232F3DCBE23}">
      <dgm:prSet/>
      <dgm:spPr/>
      <dgm:t>
        <a:bodyPr/>
        <a:lstStyle/>
        <a:p>
          <a:endParaRPr lang="en-AU"/>
        </a:p>
      </dgm:t>
    </dgm:pt>
    <dgm:pt modelId="{2B245CBB-FCCC-46DF-8974-5170E1FEB82C}" type="sibTrans" cxnId="{85FC9261-B5FE-4F48-984C-5232F3DCBE23}">
      <dgm:prSet/>
      <dgm:spPr/>
      <dgm:t>
        <a:bodyPr/>
        <a:lstStyle/>
        <a:p>
          <a:endParaRPr lang="en-AU"/>
        </a:p>
      </dgm:t>
    </dgm:pt>
    <dgm:pt modelId="{895D0B6B-152C-435C-9DF1-9405A70B7480}">
      <dgm:prSet phldrT="[Text]"/>
      <dgm:spPr/>
      <dgm:t>
        <a:bodyPr/>
        <a:lstStyle/>
        <a:p>
          <a:r>
            <a:rPr lang="en-AU" dirty="0" smtClean="0"/>
            <a:t>Goals</a:t>
          </a:r>
          <a:endParaRPr lang="en-AU" dirty="0"/>
        </a:p>
      </dgm:t>
    </dgm:pt>
    <dgm:pt modelId="{D56F06D1-3F5D-4502-8C02-F3B3DD977B42}" type="parTrans" cxnId="{61628B14-396B-4826-9746-08DAA822453B}">
      <dgm:prSet/>
      <dgm:spPr/>
      <dgm:t>
        <a:bodyPr/>
        <a:lstStyle/>
        <a:p>
          <a:endParaRPr lang="en-AU"/>
        </a:p>
      </dgm:t>
    </dgm:pt>
    <dgm:pt modelId="{8E632F30-FFDF-46F6-BC0F-7FF0BD8DE179}" type="sibTrans" cxnId="{61628B14-396B-4826-9746-08DAA822453B}">
      <dgm:prSet/>
      <dgm:spPr/>
      <dgm:t>
        <a:bodyPr/>
        <a:lstStyle/>
        <a:p>
          <a:endParaRPr lang="en-AU"/>
        </a:p>
      </dgm:t>
    </dgm:pt>
    <dgm:pt modelId="{07F0FC63-AA76-45B2-9E73-8B8BC4256224}">
      <dgm:prSet phldrT="[Text]"/>
      <dgm:spPr/>
      <dgm:t>
        <a:bodyPr/>
        <a:lstStyle/>
        <a:p>
          <a:r>
            <a:rPr lang="en-AU" dirty="0" smtClean="0"/>
            <a:t>Duration</a:t>
          </a:r>
          <a:endParaRPr lang="en-AU" dirty="0"/>
        </a:p>
      </dgm:t>
    </dgm:pt>
    <dgm:pt modelId="{4EF479DA-CF62-458C-AE21-3B132A2302DA}" type="parTrans" cxnId="{A5B6D598-13C0-4225-9DAA-87B0CF4EC75F}">
      <dgm:prSet/>
      <dgm:spPr/>
      <dgm:t>
        <a:bodyPr/>
        <a:lstStyle/>
        <a:p>
          <a:endParaRPr lang="en-AU"/>
        </a:p>
      </dgm:t>
    </dgm:pt>
    <dgm:pt modelId="{76D014B1-A494-4D45-89BA-8F235FB4DCEF}" type="sibTrans" cxnId="{A5B6D598-13C0-4225-9DAA-87B0CF4EC75F}">
      <dgm:prSet/>
      <dgm:spPr/>
      <dgm:t>
        <a:bodyPr/>
        <a:lstStyle/>
        <a:p>
          <a:endParaRPr lang="en-AU"/>
        </a:p>
      </dgm:t>
    </dgm:pt>
    <dgm:pt modelId="{A59506E1-AA51-4473-BF2F-7F76DA272B64}">
      <dgm:prSet phldrT="[Text]"/>
      <dgm:spPr/>
      <dgm:t>
        <a:bodyPr/>
        <a:lstStyle/>
        <a:p>
          <a:r>
            <a:rPr lang="en-AU" dirty="0" smtClean="0"/>
            <a:t>End Product</a:t>
          </a:r>
          <a:endParaRPr lang="en-AU" dirty="0"/>
        </a:p>
      </dgm:t>
    </dgm:pt>
    <dgm:pt modelId="{AF01586A-0529-4DF7-9241-86724A310D92}" type="parTrans" cxnId="{55C7A011-5C60-4906-8B00-C615DE04891C}">
      <dgm:prSet/>
      <dgm:spPr/>
      <dgm:t>
        <a:bodyPr/>
        <a:lstStyle/>
        <a:p>
          <a:endParaRPr lang="en-AU"/>
        </a:p>
      </dgm:t>
    </dgm:pt>
    <dgm:pt modelId="{CB33BD9E-CE69-4EFD-9827-3DA27B1ECE4D}" type="sibTrans" cxnId="{55C7A011-5C60-4906-8B00-C615DE04891C}">
      <dgm:prSet/>
      <dgm:spPr/>
      <dgm:t>
        <a:bodyPr/>
        <a:lstStyle/>
        <a:p>
          <a:endParaRPr lang="en-AU"/>
        </a:p>
      </dgm:t>
    </dgm:pt>
    <dgm:pt modelId="{F6561080-B323-420E-BF39-08C9C3123B50}">
      <dgm:prSet phldrT="[Text]"/>
      <dgm:spPr/>
      <dgm:t>
        <a:bodyPr/>
        <a:lstStyle/>
        <a:p>
          <a:r>
            <a:rPr lang="en-AU" dirty="0" smtClean="0"/>
            <a:t>Outcomes</a:t>
          </a:r>
          <a:endParaRPr lang="en-AU" dirty="0"/>
        </a:p>
      </dgm:t>
    </dgm:pt>
    <dgm:pt modelId="{47E25ABE-9D4D-4BE4-84CA-3ECBE370C37B}" type="parTrans" cxnId="{C934FD7B-5809-4226-91E2-C85E17EC88EC}">
      <dgm:prSet/>
      <dgm:spPr/>
      <dgm:t>
        <a:bodyPr/>
        <a:lstStyle/>
        <a:p>
          <a:endParaRPr lang="en-AU"/>
        </a:p>
      </dgm:t>
    </dgm:pt>
    <dgm:pt modelId="{E31FAF59-38FD-4F9C-BDD8-3B715C68F9BF}" type="sibTrans" cxnId="{C934FD7B-5809-4226-91E2-C85E17EC88EC}">
      <dgm:prSet/>
      <dgm:spPr/>
      <dgm:t>
        <a:bodyPr/>
        <a:lstStyle/>
        <a:p>
          <a:endParaRPr lang="en-AU"/>
        </a:p>
      </dgm:t>
    </dgm:pt>
    <dgm:pt modelId="{D9E458A5-B981-4AD0-BB8A-5C35A712DD02}" type="pres">
      <dgm:prSet presAssocID="{AD8358C4-A6F7-4731-99A6-1874ED251849}" presName="rootnode" presStyleCnt="0">
        <dgm:presLayoutVars>
          <dgm:chMax/>
          <dgm:chPref/>
          <dgm:dir/>
          <dgm:animLvl val="lvl"/>
        </dgm:presLayoutVars>
      </dgm:prSet>
      <dgm:spPr/>
    </dgm:pt>
    <dgm:pt modelId="{BA51F37D-533B-41EE-BB92-797E2082FA82}" type="pres">
      <dgm:prSet presAssocID="{9AE444F4-8F60-4095-8466-1DA272E1F1AB}" presName="composite" presStyleCnt="0"/>
      <dgm:spPr/>
    </dgm:pt>
    <dgm:pt modelId="{9A7ED62E-6055-4790-A77C-C005F0290424}" type="pres">
      <dgm:prSet presAssocID="{9AE444F4-8F60-4095-8466-1DA272E1F1AB}" presName="bentUpArrow1" presStyleLbl="alignImgPlace1" presStyleIdx="0" presStyleCnt="4"/>
      <dgm:spPr/>
    </dgm:pt>
    <dgm:pt modelId="{28D59AAD-2AD7-4E35-AA25-0E3C1EA84F03}" type="pres">
      <dgm:prSet presAssocID="{9AE444F4-8F60-4095-8466-1DA272E1F1AB}" presName="ParentText" presStyleLbl="node1" presStyleIdx="0" presStyleCnt="5" custLinFactNeighborX="-421" custLinFactNeighborY="-340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5E24E33-6A26-4AC8-9AC2-4AA163BEE41E}" type="pres">
      <dgm:prSet presAssocID="{9AE444F4-8F60-4095-8466-1DA272E1F1AB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73A26AC-7767-4426-AB79-FBC6370B48BB}" type="pres">
      <dgm:prSet presAssocID="{2B245CBB-FCCC-46DF-8974-5170E1FEB82C}" presName="sibTrans" presStyleCnt="0"/>
      <dgm:spPr/>
    </dgm:pt>
    <dgm:pt modelId="{87E89986-FFF2-41D5-9BA0-E65F840F73B4}" type="pres">
      <dgm:prSet presAssocID="{895D0B6B-152C-435C-9DF1-9405A70B7480}" presName="composite" presStyleCnt="0"/>
      <dgm:spPr/>
    </dgm:pt>
    <dgm:pt modelId="{95C802DA-65BE-42DF-8042-82C3E4D94923}" type="pres">
      <dgm:prSet presAssocID="{895D0B6B-152C-435C-9DF1-9405A70B7480}" presName="bentUpArrow1" presStyleLbl="alignImgPlace1" presStyleIdx="1" presStyleCnt="4"/>
      <dgm:spPr/>
    </dgm:pt>
    <dgm:pt modelId="{1CD7E9C3-FC3F-4289-ADB1-4690A136C5C7}" type="pres">
      <dgm:prSet presAssocID="{895D0B6B-152C-435C-9DF1-9405A70B7480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C7EAF743-28FB-4CED-97E2-4A91FD580386}" type="pres">
      <dgm:prSet presAssocID="{895D0B6B-152C-435C-9DF1-9405A70B7480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050A948-E454-4C85-9CFB-1EDFEB2F1CB2}" type="pres">
      <dgm:prSet presAssocID="{8E632F30-FFDF-46F6-BC0F-7FF0BD8DE179}" presName="sibTrans" presStyleCnt="0"/>
      <dgm:spPr/>
    </dgm:pt>
    <dgm:pt modelId="{42F131B6-ACF6-4BE5-929B-0C3E04DEFEB6}" type="pres">
      <dgm:prSet presAssocID="{07F0FC63-AA76-45B2-9E73-8B8BC4256224}" presName="composite" presStyleCnt="0"/>
      <dgm:spPr/>
    </dgm:pt>
    <dgm:pt modelId="{8F2BA6E0-3A45-471E-A045-86BCDFC2C778}" type="pres">
      <dgm:prSet presAssocID="{07F0FC63-AA76-45B2-9E73-8B8BC4256224}" presName="bentUpArrow1" presStyleLbl="alignImgPlace1" presStyleIdx="2" presStyleCnt="4"/>
      <dgm:spPr/>
    </dgm:pt>
    <dgm:pt modelId="{DD581B7E-3043-4C71-99A0-B290AB96AB6D}" type="pres">
      <dgm:prSet presAssocID="{07F0FC63-AA76-45B2-9E73-8B8BC4256224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1DC9BCB5-341C-496F-BD1A-62252C71E189}" type="pres">
      <dgm:prSet presAssocID="{07F0FC63-AA76-45B2-9E73-8B8BC4256224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0DCF477-58DD-4C27-95B0-2F7AC52BF8C0}" type="pres">
      <dgm:prSet presAssocID="{76D014B1-A494-4D45-89BA-8F235FB4DCEF}" presName="sibTrans" presStyleCnt="0"/>
      <dgm:spPr/>
    </dgm:pt>
    <dgm:pt modelId="{F24618E9-B4D2-41CA-B156-C64863D624DC}" type="pres">
      <dgm:prSet presAssocID="{A59506E1-AA51-4473-BF2F-7F76DA272B64}" presName="composite" presStyleCnt="0"/>
      <dgm:spPr/>
    </dgm:pt>
    <dgm:pt modelId="{9FB657C5-859D-48E8-A164-BFD7F5829D57}" type="pres">
      <dgm:prSet presAssocID="{A59506E1-AA51-4473-BF2F-7F76DA272B64}" presName="bentUpArrow1" presStyleLbl="alignImgPlace1" presStyleIdx="3" presStyleCnt="4"/>
      <dgm:spPr/>
    </dgm:pt>
    <dgm:pt modelId="{AA4D9234-85A0-433A-8A32-06724F527962}" type="pres">
      <dgm:prSet presAssocID="{A59506E1-AA51-4473-BF2F-7F76DA272B64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</dgm:pt>
    <dgm:pt modelId="{9834C569-045C-48E4-ABBD-FC8BBB030281}" type="pres">
      <dgm:prSet presAssocID="{A59506E1-AA51-4473-BF2F-7F76DA272B64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8B611F74-4E4B-4D08-B147-1B30CE9D98EC}" type="pres">
      <dgm:prSet presAssocID="{CB33BD9E-CE69-4EFD-9827-3DA27B1ECE4D}" presName="sibTrans" presStyleCnt="0"/>
      <dgm:spPr/>
    </dgm:pt>
    <dgm:pt modelId="{68157E7B-4914-44AA-8EE7-CECC95BAD4E9}" type="pres">
      <dgm:prSet presAssocID="{F6561080-B323-420E-BF39-08C9C3123B50}" presName="composite" presStyleCnt="0"/>
      <dgm:spPr/>
    </dgm:pt>
    <dgm:pt modelId="{F9E4B93C-05A0-4264-A3B8-5FE03C602ABE}" type="pres">
      <dgm:prSet presAssocID="{F6561080-B323-420E-BF39-08C9C3123B50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55C7A011-5C60-4906-8B00-C615DE04891C}" srcId="{AD8358C4-A6F7-4731-99A6-1874ED251849}" destId="{A59506E1-AA51-4473-BF2F-7F76DA272B64}" srcOrd="3" destOrd="0" parTransId="{AF01586A-0529-4DF7-9241-86724A310D92}" sibTransId="{CB33BD9E-CE69-4EFD-9827-3DA27B1ECE4D}"/>
    <dgm:cxn modelId="{C934FD7B-5809-4226-91E2-C85E17EC88EC}" srcId="{AD8358C4-A6F7-4731-99A6-1874ED251849}" destId="{F6561080-B323-420E-BF39-08C9C3123B50}" srcOrd="4" destOrd="0" parTransId="{47E25ABE-9D4D-4BE4-84CA-3ECBE370C37B}" sibTransId="{E31FAF59-38FD-4F9C-BDD8-3B715C68F9BF}"/>
    <dgm:cxn modelId="{581ED880-B47D-4670-9D83-7935E391EED0}" type="presOf" srcId="{AD8358C4-A6F7-4731-99A6-1874ED251849}" destId="{D9E458A5-B981-4AD0-BB8A-5C35A712DD02}" srcOrd="0" destOrd="0" presId="urn:microsoft.com/office/officeart/2005/8/layout/StepDownProcess"/>
    <dgm:cxn modelId="{3DA2D639-8B95-4CB4-AF2A-09925EA67E15}" type="presOf" srcId="{895D0B6B-152C-435C-9DF1-9405A70B7480}" destId="{1CD7E9C3-FC3F-4289-ADB1-4690A136C5C7}" srcOrd="0" destOrd="0" presId="urn:microsoft.com/office/officeart/2005/8/layout/StepDownProcess"/>
    <dgm:cxn modelId="{A5B6D598-13C0-4225-9DAA-87B0CF4EC75F}" srcId="{AD8358C4-A6F7-4731-99A6-1874ED251849}" destId="{07F0FC63-AA76-45B2-9E73-8B8BC4256224}" srcOrd="2" destOrd="0" parTransId="{4EF479DA-CF62-458C-AE21-3B132A2302DA}" sibTransId="{76D014B1-A494-4D45-89BA-8F235FB4DCEF}"/>
    <dgm:cxn modelId="{61628B14-396B-4826-9746-08DAA822453B}" srcId="{AD8358C4-A6F7-4731-99A6-1874ED251849}" destId="{895D0B6B-152C-435C-9DF1-9405A70B7480}" srcOrd="1" destOrd="0" parTransId="{D56F06D1-3F5D-4502-8C02-F3B3DD977B42}" sibTransId="{8E632F30-FFDF-46F6-BC0F-7FF0BD8DE179}"/>
    <dgm:cxn modelId="{B4E24BC2-C681-44B3-BE19-782A36B98A78}" type="presOf" srcId="{F6561080-B323-420E-BF39-08C9C3123B50}" destId="{F9E4B93C-05A0-4264-A3B8-5FE03C602ABE}" srcOrd="0" destOrd="0" presId="urn:microsoft.com/office/officeart/2005/8/layout/StepDownProcess"/>
    <dgm:cxn modelId="{5166A705-DCEC-4817-956D-B817C2FC0178}" type="presOf" srcId="{A59506E1-AA51-4473-BF2F-7F76DA272B64}" destId="{AA4D9234-85A0-433A-8A32-06724F527962}" srcOrd="0" destOrd="0" presId="urn:microsoft.com/office/officeart/2005/8/layout/StepDownProcess"/>
    <dgm:cxn modelId="{1ACBDAD5-A4F7-4368-B70D-E6FAF18FB8B4}" type="presOf" srcId="{9AE444F4-8F60-4095-8466-1DA272E1F1AB}" destId="{28D59AAD-2AD7-4E35-AA25-0E3C1EA84F03}" srcOrd="0" destOrd="0" presId="urn:microsoft.com/office/officeart/2005/8/layout/StepDownProcess"/>
    <dgm:cxn modelId="{85FC9261-B5FE-4F48-984C-5232F3DCBE23}" srcId="{AD8358C4-A6F7-4731-99A6-1874ED251849}" destId="{9AE444F4-8F60-4095-8466-1DA272E1F1AB}" srcOrd="0" destOrd="0" parTransId="{053CCBCB-0F5D-4B5F-900D-D697D436535E}" sibTransId="{2B245CBB-FCCC-46DF-8974-5170E1FEB82C}"/>
    <dgm:cxn modelId="{479D3378-13F4-4A39-8952-EE2C0E339459}" type="presOf" srcId="{07F0FC63-AA76-45B2-9E73-8B8BC4256224}" destId="{DD581B7E-3043-4C71-99A0-B290AB96AB6D}" srcOrd="0" destOrd="0" presId="urn:microsoft.com/office/officeart/2005/8/layout/StepDownProcess"/>
    <dgm:cxn modelId="{F81C05FC-6126-452A-B9B6-0FB293DF5FCB}" type="presParOf" srcId="{D9E458A5-B981-4AD0-BB8A-5C35A712DD02}" destId="{BA51F37D-533B-41EE-BB92-797E2082FA82}" srcOrd="0" destOrd="0" presId="urn:microsoft.com/office/officeart/2005/8/layout/StepDownProcess"/>
    <dgm:cxn modelId="{9B6629D7-ABB9-4C29-A0E0-4248EF322B5A}" type="presParOf" srcId="{BA51F37D-533B-41EE-BB92-797E2082FA82}" destId="{9A7ED62E-6055-4790-A77C-C005F0290424}" srcOrd="0" destOrd="0" presId="urn:microsoft.com/office/officeart/2005/8/layout/StepDownProcess"/>
    <dgm:cxn modelId="{A3C0F710-FF1F-4A60-91A1-3E19409D54DE}" type="presParOf" srcId="{BA51F37D-533B-41EE-BB92-797E2082FA82}" destId="{28D59AAD-2AD7-4E35-AA25-0E3C1EA84F03}" srcOrd="1" destOrd="0" presId="urn:microsoft.com/office/officeart/2005/8/layout/StepDownProcess"/>
    <dgm:cxn modelId="{3D2D584D-04A6-4FD3-AFB1-52AC15260EA4}" type="presParOf" srcId="{BA51F37D-533B-41EE-BB92-797E2082FA82}" destId="{95E24E33-6A26-4AC8-9AC2-4AA163BEE41E}" srcOrd="2" destOrd="0" presId="urn:microsoft.com/office/officeart/2005/8/layout/StepDownProcess"/>
    <dgm:cxn modelId="{DC692FFA-4825-44DE-93A4-B929F24B22B7}" type="presParOf" srcId="{D9E458A5-B981-4AD0-BB8A-5C35A712DD02}" destId="{473A26AC-7767-4426-AB79-FBC6370B48BB}" srcOrd="1" destOrd="0" presId="urn:microsoft.com/office/officeart/2005/8/layout/StepDownProcess"/>
    <dgm:cxn modelId="{61C3FC32-F766-4C0E-AC84-0156200D7153}" type="presParOf" srcId="{D9E458A5-B981-4AD0-BB8A-5C35A712DD02}" destId="{87E89986-FFF2-41D5-9BA0-E65F840F73B4}" srcOrd="2" destOrd="0" presId="urn:microsoft.com/office/officeart/2005/8/layout/StepDownProcess"/>
    <dgm:cxn modelId="{64D2DB6F-EEED-42AF-BEEA-6A4E290746A2}" type="presParOf" srcId="{87E89986-FFF2-41D5-9BA0-E65F840F73B4}" destId="{95C802DA-65BE-42DF-8042-82C3E4D94923}" srcOrd="0" destOrd="0" presId="urn:microsoft.com/office/officeart/2005/8/layout/StepDownProcess"/>
    <dgm:cxn modelId="{FC491920-389F-40B1-939C-69EE1F628AED}" type="presParOf" srcId="{87E89986-FFF2-41D5-9BA0-E65F840F73B4}" destId="{1CD7E9C3-FC3F-4289-ADB1-4690A136C5C7}" srcOrd="1" destOrd="0" presId="urn:microsoft.com/office/officeart/2005/8/layout/StepDownProcess"/>
    <dgm:cxn modelId="{8AE2BD29-0DD6-4D95-90F1-E67680F35C73}" type="presParOf" srcId="{87E89986-FFF2-41D5-9BA0-E65F840F73B4}" destId="{C7EAF743-28FB-4CED-97E2-4A91FD580386}" srcOrd="2" destOrd="0" presId="urn:microsoft.com/office/officeart/2005/8/layout/StepDownProcess"/>
    <dgm:cxn modelId="{6F105711-BF70-49BB-88E4-67C990BA74AC}" type="presParOf" srcId="{D9E458A5-B981-4AD0-BB8A-5C35A712DD02}" destId="{2050A948-E454-4C85-9CFB-1EDFEB2F1CB2}" srcOrd="3" destOrd="0" presId="urn:microsoft.com/office/officeart/2005/8/layout/StepDownProcess"/>
    <dgm:cxn modelId="{63A45505-D5E2-48C6-96F4-72EC32E74705}" type="presParOf" srcId="{D9E458A5-B981-4AD0-BB8A-5C35A712DD02}" destId="{42F131B6-ACF6-4BE5-929B-0C3E04DEFEB6}" srcOrd="4" destOrd="0" presId="urn:microsoft.com/office/officeart/2005/8/layout/StepDownProcess"/>
    <dgm:cxn modelId="{884935A5-FB99-497F-9251-504918379120}" type="presParOf" srcId="{42F131B6-ACF6-4BE5-929B-0C3E04DEFEB6}" destId="{8F2BA6E0-3A45-471E-A045-86BCDFC2C778}" srcOrd="0" destOrd="0" presId="urn:microsoft.com/office/officeart/2005/8/layout/StepDownProcess"/>
    <dgm:cxn modelId="{162C6C9C-E268-41F9-A767-A5A539B80224}" type="presParOf" srcId="{42F131B6-ACF6-4BE5-929B-0C3E04DEFEB6}" destId="{DD581B7E-3043-4C71-99A0-B290AB96AB6D}" srcOrd="1" destOrd="0" presId="urn:microsoft.com/office/officeart/2005/8/layout/StepDownProcess"/>
    <dgm:cxn modelId="{C235F0FA-3CC5-4EB0-B000-CC85D723F606}" type="presParOf" srcId="{42F131B6-ACF6-4BE5-929B-0C3E04DEFEB6}" destId="{1DC9BCB5-341C-496F-BD1A-62252C71E189}" srcOrd="2" destOrd="0" presId="urn:microsoft.com/office/officeart/2005/8/layout/StepDownProcess"/>
    <dgm:cxn modelId="{6D7DA8BE-27DE-4783-B142-63E05D2DF380}" type="presParOf" srcId="{D9E458A5-B981-4AD0-BB8A-5C35A712DD02}" destId="{F0DCF477-58DD-4C27-95B0-2F7AC52BF8C0}" srcOrd="5" destOrd="0" presId="urn:microsoft.com/office/officeart/2005/8/layout/StepDownProcess"/>
    <dgm:cxn modelId="{A9CFA899-677F-4B75-985C-A8701DD1727B}" type="presParOf" srcId="{D9E458A5-B981-4AD0-BB8A-5C35A712DD02}" destId="{F24618E9-B4D2-41CA-B156-C64863D624DC}" srcOrd="6" destOrd="0" presId="urn:microsoft.com/office/officeart/2005/8/layout/StepDownProcess"/>
    <dgm:cxn modelId="{DF946949-F27F-425D-B165-DE6837007B09}" type="presParOf" srcId="{F24618E9-B4D2-41CA-B156-C64863D624DC}" destId="{9FB657C5-859D-48E8-A164-BFD7F5829D57}" srcOrd="0" destOrd="0" presId="urn:microsoft.com/office/officeart/2005/8/layout/StepDownProcess"/>
    <dgm:cxn modelId="{BE136909-315D-47FD-B20A-740D2566A214}" type="presParOf" srcId="{F24618E9-B4D2-41CA-B156-C64863D624DC}" destId="{AA4D9234-85A0-433A-8A32-06724F527962}" srcOrd="1" destOrd="0" presId="urn:microsoft.com/office/officeart/2005/8/layout/StepDownProcess"/>
    <dgm:cxn modelId="{C949D85A-2645-42C3-98E0-537C95BF4A01}" type="presParOf" srcId="{F24618E9-B4D2-41CA-B156-C64863D624DC}" destId="{9834C569-045C-48E4-ABBD-FC8BBB030281}" srcOrd="2" destOrd="0" presId="urn:microsoft.com/office/officeart/2005/8/layout/StepDownProcess"/>
    <dgm:cxn modelId="{70014FCA-1382-4B66-8887-6DC30069EDAD}" type="presParOf" srcId="{D9E458A5-B981-4AD0-BB8A-5C35A712DD02}" destId="{8B611F74-4E4B-4D08-B147-1B30CE9D98EC}" srcOrd="7" destOrd="0" presId="urn:microsoft.com/office/officeart/2005/8/layout/StepDownProcess"/>
    <dgm:cxn modelId="{32830C4D-C0C4-4247-9801-36B8958F14B4}" type="presParOf" srcId="{D9E458A5-B981-4AD0-BB8A-5C35A712DD02}" destId="{68157E7B-4914-44AA-8EE7-CECC95BAD4E9}" srcOrd="8" destOrd="0" presId="urn:microsoft.com/office/officeart/2005/8/layout/StepDownProcess"/>
    <dgm:cxn modelId="{1D23AB48-8699-48F1-9F26-EA95C2AAB492}" type="presParOf" srcId="{68157E7B-4914-44AA-8EE7-CECC95BAD4E9}" destId="{F9E4B93C-05A0-4264-A3B8-5FE03C602ABE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7F028-90FB-4FFD-A8AA-BB06FA911E29}">
      <dsp:nvSpPr>
        <dsp:cNvPr id="0" name=""/>
        <dsp:cNvSpPr/>
      </dsp:nvSpPr>
      <dsp:spPr>
        <a:xfrm>
          <a:off x="141572" y="0"/>
          <a:ext cx="1892620" cy="189262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43C7F5-DA3C-44A6-B5BB-E21FF9F5A248}">
      <dsp:nvSpPr>
        <dsp:cNvPr id="0" name=""/>
        <dsp:cNvSpPr/>
      </dsp:nvSpPr>
      <dsp:spPr>
        <a:xfrm>
          <a:off x="449673" y="1057697"/>
          <a:ext cx="1892620" cy="1892620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solidFill>
                <a:schemeClr val="accent2"/>
              </a:solidFill>
            </a:rPr>
            <a:t>Jan-Dec 2018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>
              <a:solidFill>
                <a:schemeClr val="accent2"/>
              </a:solidFill>
            </a:rPr>
            <a:t>familiarisation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>
              <a:solidFill>
                <a:schemeClr val="accent2"/>
              </a:solidFill>
            </a:rPr>
            <a:t>planning &amp; programming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>
              <a:solidFill>
                <a:schemeClr val="accent2"/>
              </a:solidFill>
            </a:rPr>
            <a:t>professional learning</a:t>
          </a:r>
        </a:p>
      </dsp:txBody>
      <dsp:txXfrm>
        <a:off x="505106" y="1113130"/>
        <a:ext cx="1781754" cy="1781754"/>
      </dsp:txXfrm>
    </dsp:sp>
    <dsp:sp modelId="{09EBDA52-A439-45DD-89E5-746112E7529B}">
      <dsp:nvSpPr>
        <dsp:cNvPr id="0" name=""/>
        <dsp:cNvSpPr/>
      </dsp:nvSpPr>
      <dsp:spPr>
        <a:xfrm>
          <a:off x="2389294" y="718925"/>
          <a:ext cx="355101" cy="45477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600" kern="1200"/>
        </a:p>
      </dsp:txBody>
      <dsp:txXfrm>
        <a:off x="2389294" y="809879"/>
        <a:ext cx="248571" cy="272862"/>
      </dsp:txXfrm>
    </dsp:sp>
    <dsp:sp modelId="{0800C1A2-0F51-4672-923D-E9516B72FA29}">
      <dsp:nvSpPr>
        <dsp:cNvPr id="0" name=""/>
        <dsp:cNvSpPr/>
      </dsp:nvSpPr>
      <dsp:spPr>
        <a:xfrm>
          <a:off x="3048768" y="0"/>
          <a:ext cx="1892620" cy="189262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AC380B-281F-4A82-8202-804EFD933480}">
      <dsp:nvSpPr>
        <dsp:cNvPr id="0" name=""/>
        <dsp:cNvSpPr/>
      </dsp:nvSpPr>
      <dsp:spPr>
        <a:xfrm>
          <a:off x="3356869" y="1074920"/>
          <a:ext cx="1892620" cy="189262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-5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/>
            <a:t>January 2019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/>
            <a:t>start teaching new syllabus: Year 7 &amp; Year 9</a:t>
          </a:r>
        </a:p>
      </dsp:txBody>
      <dsp:txXfrm>
        <a:off x="3412302" y="1130353"/>
        <a:ext cx="1781754" cy="1781754"/>
      </dsp:txXfrm>
    </dsp:sp>
    <dsp:sp modelId="{BAE9DDEA-E823-4C50-B04A-39A40C24A38F}">
      <dsp:nvSpPr>
        <dsp:cNvPr id="0" name=""/>
        <dsp:cNvSpPr/>
      </dsp:nvSpPr>
      <dsp:spPr>
        <a:xfrm>
          <a:off x="5280684" y="718925"/>
          <a:ext cx="339295" cy="4547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-100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600" kern="1200"/>
        </a:p>
      </dsp:txBody>
      <dsp:txXfrm>
        <a:off x="5280684" y="809879"/>
        <a:ext cx="237507" cy="272862"/>
      </dsp:txXfrm>
    </dsp:sp>
    <dsp:sp modelId="{5C47C9BC-99A6-42FD-B9FF-28CFD80B1593}">
      <dsp:nvSpPr>
        <dsp:cNvPr id="0" name=""/>
        <dsp:cNvSpPr/>
      </dsp:nvSpPr>
      <dsp:spPr>
        <a:xfrm>
          <a:off x="5910805" y="0"/>
          <a:ext cx="1892620" cy="189262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F88FF3-E8AE-4080-B72C-F9A4F7A0B444}">
      <dsp:nvSpPr>
        <dsp:cNvPr id="0" name=""/>
        <dsp:cNvSpPr/>
      </dsp:nvSpPr>
      <dsp:spPr>
        <a:xfrm>
          <a:off x="6060626" y="1063905"/>
          <a:ext cx="1892620" cy="189262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-10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/>
            <a:t>January 2020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/>
            <a:t>start teaching new syllabus: Year 8 &amp; Year 10</a:t>
          </a:r>
        </a:p>
      </dsp:txBody>
      <dsp:txXfrm>
        <a:off x="6116059" y="1119338"/>
        <a:ext cx="1781754" cy="17817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29316D-3199-483B-BDF3-D16F0045DCFC}">
      <dsp:nvSpPr>
        <dsp:cNvPr id="0" name=""/>
        <dsp:cNvSpPr/>
      </dsp:nvSpPr>
      <dsp:spPr>
        <a:xfrm>
          <a:off x="2252732" y="2747"/>
          <a:ext cx="1587437" cy="79371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Stages</a:t>
          </a:r>
          <a:r>
            <a:rPr lang="en-AU" sz="3600" kern="1200" baseline="0" dirty="0" smtClean="0"/>
            <a:t> 1-3 </a:t>
          </a:r>
          <a:endParaRPr lang="en-AU" sz="3600" kern="1200" dirty="0"/>
        </a:p>
      </dsp:txBody>
      <dsp:txXfrm>
        <a:off x="2275979" y="25994"/>
        <a:ext cx="1540943" cy="747224"/>
      </dsp:txXfrm>
    </dsp:sp>
    <dsp:sp modelId="{712E4E84-BF5A-4286-ACAD-656ACD6FC54F}">
      <dsp:nvSpPr>
        <dsp:cNvPr id="0" name=""/>
        <dsp:cNvSpPr/>
      </dsp:nvSpPr>
      <dsp:spPr>
        <a:xfrm>
          <a:off x="2411476" y="796466"/>
          <a:ext cx="158743" cy="595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5289"/>
              </a:lnTo>
              <a:lnTo>
                <a:pt x="158743" y="59528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6C188D-C9D6-40FD-9E53-4A173F6878FF}">
      <dsp:nvSpPr>
        <dsp:cNvPr id="0" name=""/>
        <dsp:cNvSpPr/>
      </dsp:nvSpPr>
      <dsp:spPr>
        <a:xfrm>
          <a:off x="2570219" y="994895"/>
          <a:ext cx="1269950" cy="793718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>
              <a:solidFill>
                <a:schemeClr val="accent3"/>
              </a:solidFill>
            </a:rPr>
            <a:t>Core</a:t>
          </a:r>
          <a:endParaRPr lang="en-AU" sz="1300" kern="1200" dirty="0">
            <a:solidFill>
              <a:schemeClr val="accent3"/>
            </a:solidFill>
          </a:endParaRPr>
        </a:p>
      </dsp:txBody>
      <dsp:txXfrm>
        <a:off x="2593466" y="1018142"/>
        <a:ext cx="1223456" cy="747224"/>
      </dsp:txXfrm>
    </dsp:sp>
    <dsp:sp modelId="{6BA8A7AE-0843-472F-8811-702616757BF3}">
      <dsp:nvSpPr>
        <dsp:cNvPr id="0" name=""/>
        <dsp:cNvSpPr/>
      </dsp:nvSpPr>
      <dsp:spPr>
        <a:xfrm>
          <a:off x="2411476" y="796466"/>
          <a:ext cx="158743" cy="158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7437"/>
              </a:lnTo>
              <a:lnTo>
                <a:pt x="158743" y="158743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700C0-561E-4D25-838A-7FBCCF727D7D}">
      <dsp:nvSpPr>
        <dsp:cNvPr id="0" name=""/>
        <dsp:cNvSpPr/>
      </dsp:nvSpPr>
      <dsp:spPr>
        <a:xfrm>
          <a:off x="2570219" y="1987044"/>
          <a:ext cx="1269950" cy="793718"/>
        </a:xfrm>
        <a:prstGeom prst="roundRect">
          <a:avLst>
            <a:gd name="adj" fmla="val 10000"/>
          </a:avLst>
        </a:prstGeom>
        <a:solidFill>
          <a:schemeClr val="bg2"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>
              <a:solidFill>
                <a:schemeClr val="accent3"/>
              </a:solidFill>
            </a:rPr>
            <a:t>Prior learning/experience</a:t>
          </a:r>
          <a:endParaRPr lang="en-AU" sz="1200" kern="1200" dirty="0">
            <a:solidFill>
              <a:schemeClr val="accent3"/>
            </a:solidFill>
          </a:endParaRPr>
        </a:p>
      </dsp:txBody>
      <dsp:txXfrm>
        <a:off x="2593466" y="2010291"/>
        <a:ext cx="1223456" cy="747224"/>
      </dsp:txXfrm>
    </dsp:sp>
    <dsp:sp modelId="{D5580080-DC98-4C62-946A-182504577E91}">
      <dsp:nvSpPr>
        <dsp:cNvPr id="0" name=""/>
        <dsp:cNvSpPr/>
      </dsp:nvSpPr>
      <dsp:spPr>
        <a:xfrm>
          <a:off x="4237029" y="2747"/>
          <a:ext cx="1587437" cy="79371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Stages</a:t>
          </a:r>
          <a:r>
            <a:rPr lang="en-AU" sz="3600" kern="1200" dirty="0" smtClean="0"/>
            <a:t> 4-5</a:t>
          </a:r>
          <a:endParaRPr lang="en-AU" sz="3600" kern="1200" dirty="0"/>
        </a:p>
      </dsp:txBody>
      <dsp:txXfrm>
        <a:off x="4260276" y="25994"/>
        <a:ext cx="1540943" cy="747224"/>
      </dsp:txXfrm>
    </dsp:sp>
    <dsp:sp modelId="{64B5BCB6-7870-4719-9E09-749A9B19EE96}">
      <dsp:nvSpPr>
        <dsp:cNvPr id="0" name=""/>
        <dsp:cNvSpPr/>
      </dsp:nvSpPr>
      <dsp:spPr>
        <a:xfrm>
          <a:off x="4395773" y="796466"/>
          <a:ext cx="158743" cy="595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5289"/>
              </a:lnTo>
              <a:lnTo>
                <a:pt x="158743" y="59528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A4FF14-953A-47E6-BF5F-B9DFAD5FF1DB}">
      <dsp:nvSpPr>
        <dsp:cNvPr id="0" name=""/>
        <dsp:cNvSpPr/>
      </dsp:nvSpPr>
      <dsp:spPr>
        <a:xfrm>
          <a:off x="4554517" y="994895"/>
          <a:ext cx="1269950" cy="793718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>
              <a:solidFill>
                <a:schemeClr val="accent3"/>
              </a:solidFill>
            </a:rPr>
            <a:t>Core</a:t>
          </a:r>
          <a:endParaRPr lang="en-AU" sz="1300" kern="1200" dirty="0">
            <a:solidFill>
              <a:schemeClr val="accent3"/>
            </a:solidFill>
          </a:endParaRPr>
        </a:p>
      </dsp:txBody>
      <dsp:txXfrm>
        <a:off x="4577764" y="1018142"/>
        <a:ext cx="1223456" cy="747224"/>
      </dsp:txXfrm>
    </dsp:sp>
    <dsp:sp modelId="{6E3E6F36-019F-4AF6-8E6E-3275C1768135}">
      <dsp:nvSpPr>
        <dsp:cNvPr id="0" name=""/>
        <dsp:cNvSpPr/>
      </dsp:nvSpPr>
      <dsp:spPr>
        <a:xfrm>
          <a:off x="4395773" y="796466"/>
          <a:ext cx="158743" cy="158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7437"/>
              </a:lnTo>
              <a:lnTo>
                <a:pt x="158743" y="158743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813DB-DA79-4D91-950A-47C1F0C5B85F}">
      <dsp:nvSpPr>
        <dsp:cNvPr id="0" name=""/>
        <dsp:cNvSpPr/>
      </dsp:nvSpPr>
      <dsp:spPr>
        <a:xfrm>
          <a:off x="4554517" y="1987044"/>
          <a:ext cx="1269950" cy="79371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>
              <a:solidFill>
                <a:schemeClr val="accent3"/>
              </a:solidFill>
            </a:rPr>
            <a:t>Prior learning/experience</a:t>
          </a:r>
          <a:endParaRPr lang="en-AU" sz="1000" kern="1200" dirty="0">
            <a:solidFill>
              <a:schemeClr val="accent3"/>
            </a:solidFill>
          </a:endParaRPr>
        </a:p>
      </dsp:txBody>
      <dsp:txXfrm>
        <a:off x="4577764" y="2010291"/>
        <a:ext cx="1223456" cy="747224"/>
      </dsp:txXfrm>
    </dsp:sp>
    <dsp:sp modelId="{8243E69D-9BD1-4160-8CA9-83547367E22B}">
      <dsp:nvSpPr>
        <dsp:cNvPr id="0" name=""/>
        <dsp:cNvSpPr/>
      </dsp:nvSpPr>
      <dsp:spPr>
        <a:xfrm>
          <a:off x="4395773" y="796466"/>
          <a:ext cx="158743" cy="2579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9586"/>
              </a:lnTo>
              <a:lnTo>
                <a:pt x="158743" y="257958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0EF985-CBE3-4A17-975E-C8F09152952D}">
      <dsp:nvSpPr>
        <dsp:cNvPr id="0" name=""/>
        <dsp:cNvSpPr/>
      </dsp:nvSpPr>
      <dsp:spPr>
        <a:xfrm>
          <a:off x="4554517" y="2979193"/>
          <a:ext cx="1269950" cy="793718"/>
        </a:xfrm>
        <a:prstGeom prst="roundRect">
          <a:avLst>
            <a:gd name="adj" fmla="val 10000"/>
          </a:avLst>
        </a:prstGeom>
        <a:solidFill>
          <a:schemeClr val="accent1"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>
              <a:solidFill>
                <a:schemeClr val="accent3"/>
              </a:solidFill>
            </a:rPr>
            <a:t>Background Speaker</a:t>
          </a:r>
          <a:endParaRPr lang="en-AU" sz="1000" kern="1200" dirty="0">
            <a:solidFill>
              <a:schemeClr val="accent3"/>
            </a:solidFill>
          </a:endParaRPr>
        </a:p>
      </dsp:txBody>
      <dsp:txXfrm>
        <a:off x="4577764" y="3002440"/>
        <a:ext cx="1223456" cy="747224"/>
      </dsp:txXfrm>
    </dsp:sp>
    <dsp:sp modelId="{2EEEEBB8-B81F-45C3-BE01-7760D62EA627}">
      <dsp:nvSpPr>
        <dsp:cNvPr id="0" name=""/>
        <dsp:cNvSpPr/>
      </dsp:nvSpPr>
      <dsp:spPr>
        <a:xfrm>
          <a:off x="4395773" y="796466"/>
          <a:ext cx="158743" cy="35717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1735"/>
              </a:lnTo>
              <a:lnTo>
                <a:pt x="158743" y="357173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FCC60B-34C5-4500-B229-550C7F6E69FF}">
      <dsp:nvSpPr>
        <dsp:cNvPr id="0" name=""/>
        <dsp:cNvSpPr/>
      </dsp:nvSpPr>
      <dsp:spPr>
        <a:xfrm>
          <a:off x="4554517" y="3971341"/>
          <a:ext cx="1269950" cy="793718"/>
        </a:xfrm>
        <a:prstGeom prst="roundRect">
          <a:avLst>
            <a:gd name="adj" fmla="val 10000"/>
          </a:avLst>
        </a:prstGeom>
        <a:solidFill>
          <a:schemeClr val="tx2"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>
              <a:solidFill>
                <a:schemeClr val="accent3"/>
              </a:solidFill>
            </a:rPr>
            <a:t>Life Skills</a:t>
          </a:r>
          <a:endParaRPr lang="en-AU" sz="1000" kern="1200" dirty="0">
            <a:solidFill>
              <a:schemeClr val="accent3"/>
            </a:solidFill>
          </a:endParaRPr>
        </a:p>
      </dsp:txBody>
      <dsp:txXfrm>
        <a:off x="4577764" y="3994588"/>
        <a:ext cx="1223456" cy="747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A66132-6F64-4193-AA0F-7F19AE6A26A8}">
      <dsp:nvSpPr>
        <dsp:cNvPr id="0" name=""/>
        <dsp:cNvSpPr/>
      </dsp:nvSpPr>
      <dsp:spPr>
        <a:xfrm>
          <a:off x="6996588" y="3047199"/>
          <a:ext cx="91440" cy="4913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1387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9C64E8-72FB-491A-BF0F-F4864A3C20A4}">
      <dsp:nvSpPr>
        <dsp:cNvPr id="0" name=""/>
        <dsp:cNvSpPr/>
      </dsp:nvSpPr>
      <dsp:spPr>
        <a:xfrm>
          <a:off x="3966056" y="1532673"/>
          <a:ext cx="3076252" cy="441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116"/>
              </a:lnTo>
              <a:lnTo>
                <a:pt x="3076252" y="285116"/>
              </a:lnTo>
              <a:lnTo>
                <a:pt x="3076252" y="441638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EC0244-877E-48A3-94FB-C1725002F575}">
      <dsp:nvSpPr>
        <dsp:cNvPr id="0" name=""/>
        <dsp:cNvSpPr/>
      </dsp:nvSpPr>
      <dsp:spPr>
        <a:xfrm>
          <a:off x="3944734" y="3078183"/>
          <a:ext cx="1032524" cy="460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881"/>
              </a:lnTo>
              <a:lnTo>
                <a:pt x="1032524" y="303881"/>
              </a:lnTo>
              <a:lnTo>
                <a:pt x="1032524" y="460402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4A4DBA-0BF7-405B-9983-2C9B5E5DAF8E}">
      <dsp:nvSpPr>
        <dsp:cNvPr id="0" name=""/>
        <dsp:cNvSpPr/>
      </dsp:nvSpPr>
      <dsp:spPr>
        <a:xfrm>
          <a:off x="2912209" y="3078183"/>
          <a:ext cx="1032524" cy="460402"/>
        </a:xfrm>
        <a:custGeom>
          <a:avLst/>
          <a:gdLst/>
          <a:ahLst/>
          <a:cxnLst/>
          <a:rect l="0" t="0" r="0" b="0"/>
          <a:pathLst>
            <a:path>
              <a:moveTo>
                <a:pt x="1032524" y="0"/>
              </a:moveTo>
              <a:lnTo>
                <a:pt x="1032524" y="303881"/>
              </a:lnTo>
              <a:lnTo>
                <a:pt x="0" y="303881"/>
              </a:lnTo>
              <a:lnTo>
                <a:pt x="0" y="460402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195417-29E6-4908-801D-5353C1F1A372}">
      <dsp:nvSpPr>
        <dsp:cNvPr id="0" name=""/>
        <dsp:cNvSpPr/>
      </dsp:nvSpPr>
      <dsp:spPr>
        <a:xfrm>
          <a:off x="3899014" y="1532673"/>
          <a:ext cx="91440" cy="472623"/>
        </a:xfrm>
        <a:custGeom>
          <a:avLst/>
          <a:gdLst/>
          <a:ahLst/>
          <a:cxnLst/>
          <a:rect l="0" t="0" r="0" b="0"/>
          <a:pathLst>
            <a:path>
              <a:moveTo>
                <a:pt x="67042" y="0"/>
              </a:moveTo>
              <a:lnTo>
                <a:pt x="67042" y="316101"/>
              </a:lnTo>
              <a:lnTo>
                <a:pt x="45720" y="316101"/>
              </a:lnTo>
              <a:lnTo>
                <a:pt x="45720" y="472623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DAB193-10AD-45E5-8109-276A25AD3906}">
      <dsp:nvSpPr>
        <dsp:cNvPr id="0" name=""/>
        <dsp:cNvSpPr/>
      </dsp:nvSpPr>
      <dsp:spPr>
        <a:xfrm>
          <a:off x="801439" y="3047199"/>
          <a:ext cx="91440" cy="4913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1387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17EF8C-2037-4B24-AE4F-9F2514AE1B0E}">
      <dsp:nvSpPr>
        <dsp:cNvPr id="0" name=""/>
        <dsp:cNvSpPr/>
      </dsp:nvSpPr>
      <dsp:spPr>
        <a:xfrm>
          <a:off x="847159" y="1532673"/>
          <a:ext cx="3118897" cy="441638"/>
        </a:xfrm>
        <a:custGeom>
          <a:avLst/>
          <a:gdLst/>
          <a:ahLst/>
          <a:cxnLst/>
          <a:rect l="0" t="0" r="0" b="0"/>
          <a:pathLst>
            <a:path>
              <a:moveTo>
                <a:pt x="3118897" y="0"/>
              </a:moveTo>
              <a:lnTo>
                <a:pt x="3118897" y="285116"/>
              </a:lnTo>
              <a:lnTo>
                <a:pt x="0" y="285116"/>
              </a:lnTo>
              <a:lnTo>
                <a:pt x="0" y="441638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BB87A5-AC7D-4152-A833-9F3E3AFDA9F6}">
      <dsp:nvSpPr>
        <dsp:cNvPr id="0" name=""/>
        <dsp:cNvSpPr/>
      </dsp:nvSpPr>
      <dsp:spPr>
        <a:xfrm>
          <a:off x="2813598" y="459786"/>
          <a:ext cx="2304916" cy="1072887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16F587-74E5-412F-868B-16E5A41AE362}">
      <dsp:nvSpPr>
        <dsp:cNvPr id="0" name=""/>
        <dsp:cNvSpPr/>
      </dsp:nvSpPr>
      <dsp:spPr>
        <a:xfrm>
          <a:off x="3001330" y="638131"/>
          <a:ext cx="230491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STRAND: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b="1" u="sng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Communicating</a:t>
          </a:r>
          <a:endParaRPr lang="en-AU" sz="1600" b="1" u="sng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032754" y="669555"/>
        <a:ext cx="2242068" cy="1010039"/>
      </dsp:txXfrm>
    </dsp:sp>
    <dsp:sp modelId="{67B6E62C-9175-45B0-9E1A-2B2FB53AA77E}">
      <dsp:nvSpPr>
        <dsp:cNvPr id="0" name=""/>
        <dsp:cNvSpPr/>
      </dsp:nvSpPr>
      <dsp:spPr>
        <a:xfrm>
          <a:off x="2366" y="1974311"/>
          <a:ext cx="1689586" cy="1072887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21CD30-B8CA-49CE-9807-FF535E926069}">
      <dsp:nvSpPr>
        <dsp:cNvPr id="0" name=""/>
        <dsp:cNvSpPr/>
      </dsp:nvSpPr>
      <dsp:spPr>
        <a:xfrm>
          <a:off x="190098" y="2152656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Interacting</a:t>
          </a:r>
          <a:endParaRPr lang="en-AU" sz="1000" b="1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50" b="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exchanging information, ideas &amp; opinions and socialising, planning and negotiating</a:t>
          </a:r>
        </a:p>
      </dsp:txBody>
      <dsp:txXfrm>
        <a:off x="221522" y="2184080"/>
        <a:ext cx="1626738" cy="1010039"/>
      </dsp:txXfrm>
    </dsp:sp>
    <dsp:sp modelId="{53F90B2B-3760-457D-88DC-D997F3539DEB}">
      <dsp:nvSpPr>
        <dsp:cNvPr id="0" name=""/>
        <dsp:cNvSpPr/>
      </dsp:nvSpPr>
      <dsp:spPr>
        <a:xfrm>
          <a:off x="2366" y="3538586"/>
          <a:ext cx="1689586" cy="1072887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76417-4202-4D7C-8154-9121AA7E8CD8}">
      <dsp:nvSpPr>
        <dsp:cNvPr id="0" name=""/>
        <dsp:cNvSpPr/>
      </dsp:nvSpPr>
      <dsp:spPr>
        <a:xfrm>
          <a:off x="190098" y="3716932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uses Chinese to interact with others to exchange information ideas and opinions and make plans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LCH4-1C</a:t>
          </a:r>
        </a:p>
      </dsp:txBody>
      <dsp:txXfrm>
        <a:off x="221522" y="3748356"/>
        <a:ext cx="1626738" cy="1010039"/>
      </dsp:txXfrm>
    </dsp:sp>
    <dsp:sp modelId="{96ABF3B4-A000-4950-A405-FBA63B2EE926}">
      <dsp:nvSpPr>
        <dsp:cNvPr id="0" name=""/>
        <dsp:cNvSpPr/>
      </dsp:nvSpPr>
      <dsp:spPr>
        <a:xfrm>
          <a:off x="3099941" y="2005296"/>
          <a:ext cx="1689586" cy="1072887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A2B901-33FB-4A05-957C-C0A64E2286C9}">
      <dsp:nvSpPr>
        <dsp:cNvPr id="0" name=""/>
        <dsp:cNvSpPr/>
      </dsp:nvSpPr>
      <dsp:spPr>
        <a:xfrm>
          <a:off x="3287672" y="2183641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b="1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Accessing &amp; Responding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50" b="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Obtaining, processing and responding to information through a range of spoken, written, digital and/or multimodal texts</a:t>
          </a:r>
        </a:p>
      </dsp:txBody>
      <dsp:txXfrm>
        <a:off x="3319096" y="2215065"/>
        <a:ext cx="1626738" cy="1010039"/>
      </dsp:txXfrm>
    </dsp:sp>
    <dsp:sp modelId="{CF3E39C2-83EE-4B7E-BEB8-E2878EA449C3}">
      <dsp:nvSpPr>
        <dsp:cNvPr id="0" name=""/>
        <dsp:cNvSpPr/>
      </dsp:nvSpPr>
      <dsp:spPr>
        <a:xfrm>
          <a:off x="2067416" y="3538586"/>
          <a:ext cx="1689586" cy="1072887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14F53-7AE6-4128-88F1-3D868226609E}">
      <dsp:nvSpPr>
        <dsp:cNvPr id="0" name=""/>
        <dsp:cNvSpPr/>
      </dsp:nvSpPr>
      <dsp:spPr>
        <a:xfrm>
          <a:off x="2255147" y="3716932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identifies main ideas in , and obtains information from texts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LCH4-2C</a:t>
          </a:r>
        </a:p>
      </dsp:txBody>
      <dsp:txXfrm>
        <a:off x="2286571" y="3748356"/>
        <a:ext cx="1626738" cy="1010039"/>
      </dsp:txXfrm>
    </dsp:sp>
    <dsp:sp modelId="{5B2C4664-A145-42B6-B6C5-FF721FCD1C42}">
      <dsp:nvSpPr>
        <dsp:cNvPr id="0" name=""/>
        <dsp:cNvSpPr/>
      </dsp:nvSpPr>
      <dsp:spPr>
        <a:xfrm>
          <a:off x="4132465" y="3538586"/>
          <a:ext cx="1689586" cy="1072887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89BC9D-6F68-4C86-9841-B18B4CAFBDF2}">
      <dsp:nvSpPr>
        <dsp:cNvPr id="0" name=""/>
        <dsp:cNvSpPr/>
      </dsp:nvSpPr>
      <dsp:spPr>
        <a:xfrm>
          <a:off x="4320197" y="3716932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organises and responds to information and ideas in texts for different audiences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LCH4-3C</a:t>
          </a:r>
        </a:p>
      </dsp:txBody>
      <dsp:txXfrm>
        <a:off x="4351621" y="3748356"/>
        <a:ext cx="1626738" cy="1010039"/>
      </dsp:txXfrm>
    </dsp:sp>
    <dsp:sp modelId="{42EE0312-3CA7-4F99-974B-6309A2E06D41}">
      <dsp:nvSpPr>
        <dsp:cNvPr id="0" name=""/>
        <dsp:cNvSpPr/>
      </dsp:nvSpPr>
      <dsp:spPr>
        <a:xfrm>
          <a:off x="6197515" y="1974311"/>
          <a:ext cx="1689586" cy="1072887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F90DAF-FD12-4384-84E8-E7633197D4CD}">
      <dsp:nvSpPr>
        <dsp:cNvPr id="0" name=""/>
        <dsp:cNvSpPr/>
      </dsp:nvSpPr>
      <dsp:spPr>
        <a:xfrm>
          <a:off x="6385247" y="2152656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Composing</a:t>
          </a:r>
          <a:endParaRPr lang="en-AU" sz="1000" b="1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b="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Creating spoken, written, bilingual, digital and/or multimodal texts</a:t>
          </a:r>
          <a:endParaRPr lang="en-AU" sz="1100" b="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6416671" y="2184080"/>
        <a:ext cx="1626738" cy="1010039"/>
      </dsp:txXfrm>
    </dsp:sp>
    <dsp:sp modelId="{A1638D59-923E-438A-9FEC-AAFA420FEFAB}">
      <dsp:nvSpPr>
        <dsp:cNvPr id="0" name=""/>
        <dsp:cNvSpPr/>
      </dsp:nvSpPr>
      <dsp:spPr>
        <a:xfrm>
          <a:off x="6197515" y="3538586"/>
          <a:ext cx="1689586" cy="1072887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21F669-932F-4145-BC03-20C4508F666B}">
      <dsp:nvSpPr>
        <dsp:cNvPr id="0" name=""/>
        <dsp:cNvSpPr/>
      </dsp:nvSpPr>
      <dsp:spPr>
        <a:xfrm>
          <a:off x="6385247" y="3716932"/>
          <a:ext cx="1689586" cy="10728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applies a range of linguistic structures to compose texts in Chinese, using a range of formats for different audiences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LCH4-4C</a:t>
          </a:r>
        </a:p>
      </dsp:txBody>
      <dsp:txXfrm>
        <a:off x="6416671" y="3748356"/>
        <a:ext cx="1626738" cy="10100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F002E-C5E4-477C-AEA1-A6034878EC91}">
      <dsp:nvSpPr>
        <dsp:cNvPr id="0" name=""/>
        <dsp:cNvSpPr/>
      </dsp:nvSpPr>
      <dsp:spPr>
        <a:xfrm>
          <a:off x="6518478" y="2793312"/>
          <a:ext cx="414003" cy="590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1142"/>
              </a:lnTo>
              <a:lnTo>
                <a:pt x="451366" y="521142"/>
              </a:lnTo>
              <a:lnTo>
                <a:pt x="451366" y="644288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ECCB4B-A285-4EA5-AECA-A5A386649F0C}">
      <dsp:nvSpPr>
        <dsp:cNvPr id="0" name=""/>
        <dsp:cNvSpPr/>
      </dsp:nvSpPr>
      <dsp:spPr>
        <a:xfrm>
          <a:off x="4533408" y="988740"/>
          <a:ext cx="1985069" cy="483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473"/>
              </a:lnTo>
              <a:lnTo>
                <a:pt x="2012617" y="403473"/>
              </a:lnTo>
              <a:lnTo>
                <a:pt x="2012617" y="526619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18E246-1A5D-4C38-AB01-D636610F33B6}">
      <dsp:nvSpPr>
        <dsp:cNvPr id="0" name=""/>
        <dsp:cNvSpPr/>
      </dsp:nvSpPr>
      <dsp:spPr>
        <a:xfrm>
          <a:off x="2725859" y="2441553"/>
          <a:ext cx="2541226" cy="599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0875"/>
              </a:lnTo>
              <a:lnTo>
                <a:pt x="2697606" y="530875"/>
              </a:lnTo>
              <a:lnTo>
                <a:pt x="2697606" y="654020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BE9129-121F-4F0D-8ACA-3B53396C8067}">
      <dsp:nvSpPr>
        <dsp:cNvPr id="0" name=""/>
        <dsp:cNvSpPr/>
      </dsp:nvSpPr>
      <dsp:spPr>
        <a:xfrm>
          <a:off x="2725859" y="2441553"/>
          <a:ext cx="998492" cy="599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0875"/>
              </a:lnTo>
              <a:lnTo>
                <a:pt x="1072898" y="530875"/>
              </a:lnTo>
              <a:lnTo>
                <a:pt x="1072898" y="654020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7B5AAD-58DC-4536-AB71-7F2F3B3F0388}">
      <dsp:nvSpPr>
        <dsp:cNvPr id="0" name=""/>
        <dsp:cNvSpPr/>
      </dsp:nvSpPr>
      <dsp:spPr>
        <a:xfrm>
          <a:off x="2167212" y="2441553"/>
          <a:ext cx="558646" cy="599882"/>
        </a:xfrm>
        <a:custGeom>
          <a:avLst/>
          <a:gdLst/>
          <a:ahLst/>
          <a:cxnLst/>
          <a:rect l="0" t="0" r="0" b="0"/>
          <a:pathLst>
            <a:path>
              <a:moveTo>
                <a:pt x="551810" y="0"/>
              </a:moveTo>
              <a:lnTo>
                <a:pt x="551810" y="530875"/>
              </a:lnTo>
              <a:lnTo>
                <a:pt x="0" y="530875"/>
              </a:lnTo>
              <a:lnTo>
                <a:pt x="0" y="654020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9292E5-F303-4BDE-99BD-4DB975522CB1}">
      <dsp:nvSpPr>
        <dsp:cNvPr id="0" name=""/>
        <dsp:cNvSpPr/>
      </dsp:nvSpPr>
      <dsp:spPr>
        <a:xfrm>
          <a:off x="612853" y="2441553"/>
          <a:ext cx="2113006" cy="599882"/>
        </a:xfrm>
        <a:custGeom>
          <a:avLst/>
          <a:gdLst/>
          <a:ahLst/>
          <a:cxnLst/>
          <a:rect l="0" t="0" r="0" b="0"/>
          <a:pathLst>
            <a:path>
              <a:moveTo>
                <a:pt x="2176518" y="0"/>
              </a:moveTo>
              <a:lnTo>
                <a:pt x="2176518" y="530875"/>
              </a:lnTo>
              <a:lnTo>
                <a:pt x="0" y="530875"/>
              </a:lnTo>
              <a:lnTo>
                <a:pt x="0" y="654020"/>
              </a:lnTo>
            </a:path>
          </a:pathLst>
        </a:custGeom>
        <a:noFill/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72518C-1354-4918-91BC-8BA37716AC44}">
      <dsp:nvSpPr>
        <dsp:cNvPr id="0" name=""/>
        <dsp:cNvSpPr/>
      </dsp:nvSpPr>
      <dsp:spPr>
        <a:xfrm>
          <a:off x="2725859" y="988740"/>
          <a:ext cx="1807549" cy="474100"/>
        </a:xfrm>
        <a:custGeom>
          <a:avLst/>
          <a:gdLst/>
          <a:ahLst/>
          <a:cxnLst/>
          <a:rect l="0" t="0" r="0" b="0"/>
          <a:pathLst>
            <a:path>
              <a:moveTo>
                <a:pt x="1858331" y="0"/>
              </a:moveTo>
              <a:lnTo>
                <a:pt x="1858331" y="393741"/>
              </a:lnTo>
              <a:lnTo>
                <a:pt x="0" y="393741"/>
              </a:lnTo>
              <a:lnTo>
                <a:pt x="0" y="516886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1B35C5-2DE3-42C5-8B91-579E8C1622FA}">
      <dsp:nvSpPr>
        <dsp:cNvPr id="0" name=""/>
        <dsp:cNvSpPr/>
      </dsp:nvSpPr>
      <dsp:spPr>
        <a:xfrm>
          <a:off x="3579512" y="214503"/>
          <a:ext cx="1907792" cy="77423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9B4DE3E-E1B8-49BA-B8EB-37DDBA0E74C9}">
      <dsp:nvSpPr>
        <dsp:cNvPr id="0" name=""/>
        <dsp:cNvSpPr/>
      </dsp:nvSpPr>
      <dsp:spPr>
        <a:xfrm>
          <a:off x="3714986" y="343204"/>
          <a:ext cx="1907792" cy="774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STRAND</a:t>
          </a:r>
          <a:r>
            <a:rPr lang="en-AU" sz="14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</a:t>
          </a:r>
          <a:r>
            <a:rPr lang="en-AU" sz="2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Understanding</a:t>
          </a:r>
          <a:endParaRPr lang="en-AU" sz="14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737663" y="365881"/>
        <a:ext cx="1862438" cy="728882"/>
      </dsp:txXfrm>
    </dsp:sp>
    <dsp:sp modelId="{7DE662DF-BDB2-487D-A97B-FB579F76DD80}">
      <dsp:nvSpPr>
        <dsp:cNvPr id="0" name=""/>
        <dsp:cNvSpPr/>
      </dsp:nvSpPr>
      <dsp:spPr>
        <a:xfrm>
          <a:off x="1769841" y="1462840"/>
          <a:ext cx="1912035" cy="978712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97EFD11-12E0-4DE6-B84D-90534B438543}">
      <dsp:nvSpPr>
        <dsp:cNvPr id="0" name=""/>
        <dsp:cNvSpPr/>
      </dsp:nvSpPr>
      <dsp:spPr>
        <a:xfrm>
          <a:off x="1905315" y="1591541"/>
          <a:ext cx="1912035" cy="97871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Systems of language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understanding the language system, including sound, writing, grammar and text structure; and how language changes over time and place</a:t>
          </a:r>
          <a:endParaRPr lang="en-AU" sz="10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1933980" y="1620206"/>
        <a:ext cx="1854705" cy="921382"/>
      </dsp:txXfrm>
    </dsp:sp>
    <dsp:sp modelId="{0DD3747F-FFCE-4831-B75B-57767B0F3565}">
      <dsp:nvSpPr>
        <dsp:cNvPr id="0" name=""/>
        <dsp:cNvSpPr/>
      </dsp:nvSpPr>
      <dsp:spPr>
        <a:xfrm>
          <a:off x="3217" y="3041436"/>
          <a:ext cx="1219270" cy="774236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92FD030-92D7-4A15-896F-A355CD6B5515}">
      <dsp:nvSpPr>
        <dsp:cNvPr id="0" name=""/>
        <dsp:cNvSpPr/>
      </dsp:nvSpPr>
      <dsp:spPr>
        <a:xfrm>
          <a:off x="138692" y="3170137"/>
          <a:ext cx="1219270" cy="774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applies pronunciation and intonation patterns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LCH4-5U</a:t>
          </a:r>
        </a:p>
      </dsp:txBody>
      <dsp:txXfrm>
        <a:off x="161369" y="3192814"/>
        <a:ext cx="1173916" cy="728882"/>
      </dsp:txXfrm>
    </dsp:sp>
    <dsp:sp modelId="{6194634B-F443-41B0-B6D0-2E48EF2BD6B9}">
      <dsp:nvSpPr>
        <dsp:cNvPr id="0" name=""/>
        <dsp:cNvSpPr/>
      </dsp:nvSpPr>
      <dsp:spPr>
        <a:xfrm>
          <a:off x="1493437" y="3041436"/>
          <a:ext cx="1347550" cy="1187145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8C374D8-B620-47E4-AE64-70B0D50892E2}">
      <dsp:nvSpPr>
        <dsp:cNvPr id="0" name=""/>
        <dsp:cNvSpPr/>
      </dsp:nvSpPr>
      <dsp:spPr>
        <a:xfrm>
          <a:off x="1628911" y="3170137"/>
          <a:ext cx="1347550" cy="118714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lumMod val="5000"/>
                <a:lumOff val="95000"/>
              </a:srgbClr>
            </a:gs>
            <a:gs pos="74000">
              <a:srgbClr val="5B9BD5">
                <a:lumMod val="45000"/>
                <a:lumOff val="55000"/>
              </a:srgbClr>
            </a:gs>
            <a:gs pos="83000">
              <a:srgbClr val="5B9BD5">
                <a:lumMod val="45000"/>
                <a:lumOff val="55000"/>
              </a:srgbClr>
            </a:gs>
            <a:gs pos="100000">
              <a:srgbClr val="5B9BD5">
                <a:lumMod val="30000"/>
                <a:lumOff val="70000"/>
              </a:srgbClr>
            </a:gs>
          </a:gsLst>
          <a:lin ang="5400000" scaled="1"/>
        </a:gra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demonstrates understanding of key aspects of Chinese writing conventions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b="1" kern="1200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LCH4-6U</a:t>
          </a:r>
        </a:p>
      </dsp:txBody>
      <dsp:txXfrm>
        <a:off x="1663681" y="3204907"/>
        <a:ext cx="1278010" cy="1117605"/>
      </dsp:txXfrm>
    </dsp:sp>
    <dsp:sp modelId="{207CA66A-3491-44D5-BAFA-845F499D4AB3}">
      <dsp:nvSpPr>
        <dsp:cNvPr id="0" name=""/>
        <dsp:cNvSpPr/>
      </dsp:nvSpPr>
      <dsp:spPr>
        <a:xfrm>
          <a:off x="3111936" y="3041436"/>
          <a:ext cx="1224830" cy="865070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CD77D2E-FB51-43A2-B9CE-D4444CF29F8F}">
      <dsp:nvSpPr>
        <dsp:cNvPr id="0" name=""/>
        <dsp:cNvSpPr/>
      </dsp:nvSpPr>
      <dsp:spPr>
        <a:xfrm>
          <a:off x="3247411" y="3170137"/>
          <a:ext cx="1224830" cy="86507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applies features of Chinese grammatical structures and sentence patterns to convey information and ideas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800" b="1" kern="1200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LCH4-7U</a:t>
          </a:r>
        </a:p>
      </dsp:txBody>
      <dsp:txXfrm>
        <a:off x="3272748" y="3195474"/>
        <a:ext cx="1174156" cy="814396"/>
      </dsp:txXfrm>
    </dsp:sp>
    <dsp:sp modelId="{BBD87C6B-D1EF-48F1-A8ED-8D82737C7BE4}">
      <dsp:nvSpPr>
        <dsp:cNvPr id="0" name=""/>
        <dsp:cNvSpPr/>
      </dsp:nvSpPr>
      <dsp:spPr>
        <a:xfrm>
          <a:off x="4607716" y="3041436"/>
          <a:ext cx="1318738" cy="1003062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5E244C2-B850-4B68-A819-1B965A5EA7F7}">
      <dsp:nvSpPr>
        <dsp:cNvPr id="0" name=""/>
        <dsp:cNvSpPr/>
      </dsp:nvSpPr>
      <dsp:spPr>
        <a:xfrm>
          <a:off x="4743190" y="3170137"/>
          <a:ext cx="1318738" cy="100306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identifies variations in linguistic and structural features of texts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b="1" kern="1200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LCH4-8U</a:t>
          </a:r>
        </a:p>
      </dsp:txBody>
      <dsp:txXfrm>
        <a:off x="4772569" y="3199516"/>
        <a:ext cx="1259980" cy="944304"/>
      </dsp:txXfrm>
    </dsp:sp>
    <dsp:sp modelId="{B6DC3091-F313-4930-B99D-84D7F69BDD1F}">
      <dsp:nvSpPr>
        <dsp:cNvPr id="0" name=""/>
        <dsp:cNvSpPr/>
      </dsp:nvSpPr>
      <dsp:spPr>
        <a:xfrm>
          <a:off x="5512451" y="1471767"/>
          <a:ext cx="2012052" cy="1321544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2013A66-9CB6-4127-B10C-C42DD4604307}">
      <dsp:nvSpPr>
        <dsp:cNvPr id="0" name=""/>
        <dsp:cNvSpPr/>
      </dsp:nvSpPr>
      <dsp:spPr>
        <a:xfrm>
          <a:off x="5647926" y="1600468"/>
          <a:ext cx="2012052" cy="132154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The role of language and culture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5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understanding and reflecting on the role of languages and culture in the exchange of meaning, and considering how </a:t>
          </a:r>
          <a:r>
            <a:rPr lang="en-AU" sz="1050" b="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interaction </a:t>
          </a:r>
          <a:r>
            <a:rPr lang="en-AU" sz="105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shapes communication and identity</a:t>
          </a:r>
        </a:p>
      </dsp:txBody>
      <dsp:txXfrm>
        <a:off x="5686633" y="1639175"/>
        <a:ext cx="1934638" cy="1244130"/>
      </dsp:txXfrm>
    </dsp:sp>
    <dsp:sp modelId="{4F5D92F5-9B2E-4C6C-B215-118335AA2ED9}">
      <dsp:nvSpPr>
        <dsp:cNvPr id="0" name=""/>
        <dsp:cNvSpPr/>
      </dsp:nvSpPr>
      <dsp:spPr>
        <a:xfrm>
          <a:off x="6212288" y="3384268"/>
          <a:ext cx="1440385" cy="963940"/>
        </a:xfrm>
        <a:prstGeom prst="roundRect">
          <a:avLst>
            <a:gd name="adj" fmla="val 10000"/>
          </a:avLst>
        </a:prstGeom>
        <a:solidFill>
          <a:srgbClr val="A5A5A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940A775-BB15-415D-BAA3-5B6B0BBB25AB}">
      <dsp:nvSpPr>
        <dsp:cNvPr id="0" name=""/>
        <dsp:cNvSpPr/>
      </dsp:nvSpPr>
      <dsp:spPr>
        <a:xfrm>
          <a:off x="6347763" y="3512969"/>
          <a:ext cx="1440385" cy="96394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OUTCOME</a:t>
          </a:r>
          <a:r>
            <a:rPr lang="en-AU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Student identifies that language use reflects cultural ideas, values and beliefs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b="1" kern="1200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rPr>
            <a:t>LCH4-9U</a:t>
          </a:r>
        </a:p>
      </dsp:txBody>
      <dsp:txXfrm>
        <a:off x="6375996" y="3541202"/>
        <a:ext cx="1383919" cy="9074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ED62E-6055-4790-A77C-C005F0290424}">
      <dsp:nvSpPr>
        <dsp:cNvPr id="0" name=""/>
        <dsp:cNvSpPr/>
      </dsp:nvSpPr>
      <dsp:spPr>
        <a:xfrm rot="5400000">
          <a:off x="1440140" y="886449"/>
          <a:ext cx="771463" cy="87828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D59AAD-2AD7-4E35-AA25-0E3C1EA84F03}">
      <dsp:nvSpPr>
        <dsp:cNvPr id="0" name=""/>
        <dsp:cNvSpPr/>
      </dsp:nvSpPr>
      <dsp:spPr>
        <a:xfrm>
          <a:off x="1230282" y="349"/>
          <a:ext cx="1298690" cy="909041"/>
        </a:xfrm>
        <a:prstGeom prst="roundRect">
          <a:avLst>
            <a:gd name="adj" fmla="val 1667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Topic</a:t>
          </a:r>
          <a:endParaRPr lang="en-AU" sz="1800" kern="1200" dirty="0"/>
        </a:p>
      </dsp:txBody>
      <dsp:txXfrm>
        <a:off x="1274666" y="44733"/>
        <a:ext cx="1209922" cy="820273"/>
      </dsp:txXfrm>
    </dsp:sp>
    <dsp:sp modelId="{95E24E33-6A26-4AC8-9AC2-4AA163BEE41E}">
      <dsp:nvSpPr>
        <dsp:cNvPr id="0" name=""/>
        <dsp:cNvSpPr/>
      </dsp:nvSpPr>
      <dsp:spPr>
        <a:xfrm>
          <a:off x="2534440" y="117964"/>
          <a:ext cx="944543" cy="734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C802DA-65BE-42DF-8042-82C3E4D94923}">
      <dsp:nvSpPr>
        <dsp:cNvPr id="0" name=""/>
        <dsp:cNvSpPr/>
      </dsp:nvSpPr>
      <dsp:spPr>
        <a:xfrm rot="5400000">
          <a:off x="2516893" y="1907602"/>
          <a:ext cx="771463" cy="87828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-1888"/>
            <a:satOff val="182"/>
            <a:lumOff val="-8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D7E9C3-FC3F-4289-ADB1-4690A136C5C7}">
      <dsp:nvSpPr>
        <dsp:cNvPr id="0" name=""/>
        <dsp:cNvSpPr/>
      </dsp:nvSpPr>
      <dsp:spPr>
        <a:xfrm>
          <a:off x="2312502" y="1052419"/>
          <a:ext cx="1298690" cy="909041"/>
        </a:xfrm>
        <a:prstGeom prst="roundRect">
          <a:avLst>
            <a:gd name="adj" fmla="val 16670"/>
          </a:avLst>
        </a:prstGeom>
        <a:solidFill>
          <a:schemeClr val="accent2">
            <a:shade val="50000"/>
            <a:hueOff val="290386"/>
            <a:satOff val="-31274"/>
            <a:lumOff val="236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Goals</a:t>
          </a:r>
          <a:endParaRPr lang="en-AU" sz="1800" kern="1200" dirty="0"/>
        </a:p>
      </dsp:txBody>
      <dsp:txXfrm>
        <a:off x="2356886" y="1096803"/>
        <a:ext cx="1209922" cy="820273"/>
      </dsp:txXfrm>
    </dsp:sp>
    <dsp:sp modelId="{C7EAF743-28FB-4CED-97E2-4A91FD580386}">
      <dsp:nvSpPr>
        <dsp:cNvPr id="0" name=""/>
        <dsp:cNvSpPr/>
      </dsp:nvSpPr>
      <dsp:spPr>
        <a:xfrm>
          <a:off x="3611192" y="1139117"/>
          <a:ext cx="944543" cy="734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BA6E0-3A45-471E-A045-86BCDFC2C778}">
      <dsp:nvSpPr>
        <dsp:cNvPr id="0" name=""/>
        <dsp:cNvSpPr/>
      </dsp:nvSpPr>
      <dsp:spPr>
        <a:xfrm rot="5400000">
          <a:off x="3593645" y="2928755"/>
          <a:ext cx="771463" cy="87828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-3776"/>
            <a:satOff val="365"/>
            <a:lumOff val="-17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581B7E-3043-4C71-99A0-B290AB96AB6D}">
      <dsp:nvSpPr>
        <dsp:cNvPr id="0" name=""/>
        <dsp:cNvSpPr/>
      </dsp:nvSpPr>
      <dsp:spPr>
        <a:xfrm>
          <a:off x="3389254" y="2073572"/>
          <a:ext cx="1298690" cy="909041"/>
        </a:xfrm>
        <a:prstGeom prst="roundRect">
          <a:avLst>
            <a:gd name="adj" fmla="val 16670"/>
          </a:avLst>
        </a:prstGeom>
        <a:solidFill>
          <a:schemeClr val="accent2">
            <a:shade val="50000"/>
            <a:hueOff val="580771"/>
            <a:satOff val="-62547"/>
            <a:lumOff val="472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Duration</a:t>
          </a:r>
          <a:endParaRPr lang="en-AU" sz="1800" kern="1200" dirty="0"/>
        </a:p>
      </dsp:txBody>
      <dsp:txXfrm>
        <a:off x="3433638" y="2117956"/>
        <a:ext cx="1209922" cy="820273"/>
      </dsp:txXfrm>
    </dsp:sp>
    <dsp:sp modelId="{1DC9BCB5-341C-496F-BD1A-62252C71E189}">
      <dsp:nvSpPr>
        <dsp:cNvPr id="0" name=""/>
        <dsp:cNvSpPr/>
      </dsp:nvSpPr>
      <dsp:spPr>
        <a:xfrm>
          <a:off x="4687945" y="2160270"/>
          <a:ext cx="944543" cy="734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B657C5-859D-48E8-A164-BFD7F5829D57}">
      <dsp:nvSpPr>
        <dsp:cNvPr id="0" name=""/>
        <dsp:cNvSpPr/>
      </dsp:nvSpPr>
      <dsp:spPr>
        <a:xfrm rot="5400000">
          <a:off x="4670398" y="3949908"/>
          <a:ext cx="771463" cy="87828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-5663"/>
            <a:satOff val="547"/>
            <a:lumOff val="-26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4D9234-85A0-433A-8A32-06724F527962}">
      <dsp:nvSpPr>
        <dsp:cNvPr id="0" name=""/>
        <dsp:cNvSpPr/>
      </dsp:nvSpPr>
      <dsp:spPr>
        <a:xfrm>
          <a:off x="4466007" y="3094726"/>
          <a:ext cx="1298690" cy="909041"/>
        </a:xfrm>
        <a:prstGeom prst="roundRect">
          <a:avLst>
            <a:gd name="adj" fmla="val 16670"/>
          </a:avLst>
        </a:prstGeom>
        <a:solidFill>
          <a:schemeClr val="accent2">
            <a:shade val="50000"/>
            <a:hueOff val="580771"/>
            <a:satOff val="-62547"/>
            <a:lumOff val="472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End Product</a:t>
          </a:r>
          <a:endParaRPr lang="en-AU" sz="1800" kern="1200" dirty="0"/>
        </a:p>
      </dsp:txBody>
      <dsp:txXfrm>
        <a:off x="4510391" y="3139110"/>
        <a:ext cx="1209922" cy="820273"/>
      </dsp:txXfrm>
    </dsp:sp>
    <dsp:sp modelId="{9834C569-045C-48E4-ABBD-FC8BBB030281}">
      <dsp:nvSpPr>
        <dsp:cNvPr id="0" name=""/>
        <dsp:cNvSpPr/>
      </dsp:nvSpPr>
      <dsp:spPr>
        <a:xfrm>
          <a:off x="5764697" y="3181423"/>
          <a:ext cx="944543" cy="734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E4B93C-05A0-4264-A3B8-5FE03C602ABE}">
      <dsp:nvSpPr>
        <dsp:cNvPr id="0" name=""/>
        <dsp:cNvSpPr/>
      </dsp:nvSpPr>
      <dsp:spPr>
        <a:xfrm>
          <a:off x="5542759" y="4115879"/>
          <a:ext cx="1298690" cy="909041"/>
        </a:xfrm>
        <a:prstGeom prst="roundRect">
          <a:avLst>
            <a:gd name="adj" fmla="val 16670"/>
          </a:avLst>
        </a:prstGeom>
        <a:solidFill>
          <a:schemeClr val="accent2">
            <a:shade val="50000"/>
            <a:hueOff val="290386"/>
            <a:satOff val="-31274"/>
            <a:lumOff val="236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Outcomes</a:t>
          </a:r>
          <a:endParaRPr lang="en-AU" sz="1800" kern="1200" dirty="0"/>
        </a:p>
      </dsp:txBody>
      <dsp:txXfrm>
        <a:off x="5587143" y="4160263"/>
        <a:ext cx="1209922" cy="8202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fld id="{C8DC98D9-C514-4228-9CFA-A0CB70C422C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558473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150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8713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fld id="{531908F2-FCF5-4922-B0D8-199663EE88AD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8384557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E8CFF7-3378-4A98-909D-AA2372272D22}" type="slidenum">
              <a:rPr lang="en-AU" altLang="en-US"/>
              <a:pPr/>
              <a:t>1</a:t>
            </a:fld>
            <a:endParaRPr lang="en-AU" alt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470058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73CE8E-DBEC-44C8-A8A4-553D9E217374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724067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908F2-FCF5-4922-B0D8-199663EE88AD}" type="slidenum">
              <a:rPr lang="en-AU" altLang="en-US" smtClean="0"/>
              <a:pPr/>
              <a:t>3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197832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The</a:t>
            </a:r>
            <a:r>
              <a:rPr lang="en-AU" baseline="0" dirty="0" smtClean="0"/>
              <a:t> additional outcome for Asian languages is LCH4 – 6U which is specifically concerned with developing an understanding of Asian script/ characters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908F2-FCF5-4922-B0D8-199663EE88AD}" type="slidenum">
              <a:rPr lang="en-AU" altLang="en-US" smtClean="0"/>
              <a:pPr/>
              <a:t>11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07880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LFR5-5U</a:t>
            </a:r>
          </a:p>
          <a:p>
            <a:r>
              <a:rPr lang="en-AU" dirty="0" smtClean="0"/>
              <a:t>LJA3-3C</a:t>
            </a:r>
          </a:p>
          <a:p>
            <a:r>
              <a:rPr lang="en-AU" dirty="0" smtClean="0"/>
              <a:t>LSP4-2C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908F2-FCF5-4922-B0D8-199663EE88AD}" type="slidenum">
              <a:rPr lang="en-AU" altLang="en-US" smtClean="0"/>
              <a:pPr/>
              <a:t>12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045191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5 minutes of collaboration and then report back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908F2-FCF5-4922-B0D8-199663EE88AD}" type="slidenum">
              <a:rPr lang="en-AU" altLang="en-US" smtClean="0"/>
              <a:pPr/>
              <a:t>24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270055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EACH TABLE NOMINATES</a:t>
            </a:r>
            <a:r>
              <a:rPr lang="en-AU" baseline="0" dirty="0" smtClean="0"/>
              <a:t> SPOKESPERSON and they use the individual topic templates</a:t>
            </a:r>
          </a:p>
          <a:p>
            <a:r>
              <a:rPr lang="en-AU" baseline="0" dirty="0" smtClean="0"/>
              <a:t>Butcher’s paper from flip chart for each table to scope out sequence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908F2-FCF5-4922-B0D8-199663EE88AD}" type="slidenum">
              <a:rPr lang="en-AU" altLang="en-US" smtClean="0"/>
              <a:pPr/>
              <a:t>25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084588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7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273E6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74635" name="Picture 2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15888"/>
            <a:ext cx="1327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4439" name="Group 7"/>
          <p:cNvGrpSpPr>
            <a:grpSpLocks/>
          </p:cNvGrpSpPr>
          <p:nvPr/>
        </p:nvGrpSpPr>
        <p:grpSpPr bwMode="auto">
          <a:xfrm>
            <a:off x="-9525" y="1168400"/>
            <a:ext cx="7273925" cy="5741988"/>
            <a:chOff x="-6" y="736"/>
            <a:chExt cx="4582" cy="3617"/>
          </a:xfrm>
        </p:grpSpPr>
        <p:sp>
          <p:nvSpPr>
            <p:cNvPr id="274440" name="Freeform 8"/>
            <p:cNvSpPr>
              <a:spLocks/>
            </p:cNvSpPr>
            <p:nvPr userDrawn="1"/>
          </p:nvSpPr>
          <p:spPr bwMode="auto">
            <a:xfrm>
              <a:off x="-2" y="1332"/>
              <a:ext cx="3353" cy="2943"/>
            </a:xfrm>
            <a:custGeom>
              <a:avLst/>
              <a:gdLst>
                <a:gd name="T0" fmla="*/ 0 w 3353"/>
                <a:gd name="T1" fmla="*/ 2943 h 2943"/>
                <a:gd name="T2" fmla="*/ 3353 w 3353"/>
                <a:gd name="T3" fmla="*/ 3 h 2943"/>
                <a:gd name="T4" fmla="*/ 3346 w 3353"/>
                <a:gd name="T5" fmla="*/ 0 h 2943"/>
                <a:gd name="T6" fmla="*/ 2 w 3353"/>
                <a:gd name="T7" fmla="*/ 2924 h 2943"/>
                <a:gd name="T8" fmla="*/ 0 w 3353"/>
                <a:gd name="T9" fmla="*/ 2943 h 2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3" h="2943">
                  <a:moveTo>
                    <a:pt x="0" y="2943"/>
                  </a:moveTo>
                  <a:lnTo>
                    <a:pt x="3353" y="3"/>
                  </a:lnTo>
                  <a:lnTo>
                    <a:pt x="3346" y="0"/>
                  </a:lnTo>
                  <a:lnTo>
                    <a:pt x="2" y="2924"/>
                  </a:lnTo>
                  <a:lnTo>
                    <a:pt x="0" y="294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1" name="Freeform 9"/>
            <p:cNvSpPr>
              <a:spLocks/>
            </p:cNvSpPr>
            <p:nvPr userDrawn="1"/>
          </p:nvSpPr>
          <p:spPr bwMode="auto">
            <a:xfrm>
              <a:off x="-2" y="1281"/>
              <a:ext cx="2990" cy="2624"/>
            </a:xfrm>
            <a:custGeom>
              <a:avLst/>
              <a:gdLst>
                <a:gd name="T0" fmla="*/ 0 w 2990"/>
                <a:gd name="T1" fmla="*/ 2624 h 2624"/>
                <a:gd name="T2" fmla="*/ 2990 w 2990"/>
                <a:gd name="T3" fmla="*/ 3 h 2624"/>
                <a:gd name="T4" fmla="*/ 2983 w 2990"/>
                <a:gd name="T5" fmla="*/ 0 h 2624"/>
                <a:gd name="T6" fmla="*/ 0 w 2990"/>
                <a:gd name="T7" fmla="*/ 2604 h 2624"/>
                <a:gd name="T8" fmla="*/ 0 w 2990"/>
                <a:gd name="T9" fmla="*/ 2624 h 2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0" h="2624">
                  <a:moveTo>
                    <a:pt x="0" y="2624"/>
                  </a:moveTo>
                  <a:lnTo>
                    <a:pt x="2990" y="3"/>
                  </a:lnTo>
                  <a:lnTo>
                    <a:pt x="2983" y="0"/>
                  </a:lnTo>
                  <a:lnTo>
                    <a:pt x="0" y="2604"/>
                  </a:lnTo>
                  <a:lnTo>
                    <a:pt x="0" y="262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2" name="Freeform 10"/>
            <p:cNvSpPr>
              <a:spLocks/>
            </p:cNvSpPr>
            <p:nvPr userDrawn="1"/>
          </p:nvSpPr>
          <p:spPr bwMode="auto">
            <a:xfrm>
              <a:off x="-2" y="1045"/>
              <a:ext cx="3046" cy="2671"/>
            </a:xfrm>
            <a:custGeom>
              <a:avLst/>
              <a:gdLst>
                <a:gd name="T0" fmla="*/ 0 w 3046"/>
                <a:gd name="T1" fmla="*/ 2671 h 2671"/>
                <a:gd name="T2" fmla="*/ 3046 w 3046"/>
                <a:gd name="T3" fmla="*/ 3 h 2671"/>
                <a:gd name="T4" fmla="*/ 3039 w 3046"/>
                <a:gd name="T5" fmla="*/ 0 h 2671"/>
                <a:gd name="T6" fmla="*/ 0 w 3046"/>
                <a:gd name="T7" fmla="*/ 2653 h 2671"/>
                <a:gd name="T8" fmla="*/ 0 w 3046"/>
                <a:gd name="T9" fmla="*/ 2671 h 2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6" h="2671">
                  <a:moveTo>
                    <a:pt x="0" y="2671"/>
                  </a:moveTo>
                  <a:lnTo>
                    <a:pt x="3046" y="3"/>
                  </a:lnTo>
                  <a:lnTo>
                    <a:pt x="3039" y="0"/>
                  </a:lnTo>
                  <a:lnTo>
                    <a:pt x="0" y="2653"/>
                  </a:lnTo>
                  <a:lnTo>
                    <a:pt x="0" y="267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3" name="Freeform 11"/>
            <p:cNvSpPr>
              <a:spLocks/>
            </p:cNvSpPr>
            <p:nvPr userDrawn="1"/>
          </p:nvSpPr>
          <p:spPr bwMode="auto">
            <a:xfrm>
              <a:off x="-6" y="1642"/>
              <a:ext cx="2797" cy="2447"/>
            </a:xfrm>
            <a:custGeom>
              <a:avLst/>
              <a:gdLst>
                <a:gd name="T0" fmla="*/ 3 w 2797"/>
                <a:gd name="T1" fmla="*/ 2447 h 2447"/>
                <a:gd name="T2" fmla="*/ 2797 w 2797"/>
                <a:gd name="T3" fmla="*/ 3 h 2447"/>
                <a:gd name="T4" fmla="*/ 2790 w 2797"/>
                <a:gd name="T5" fmla="*/ 0 h 2447"/>
                <a:gd name="T6" fmla="*/ 0 w 2797"/>
                <a:gd name="T7" fmla="*/ 2429 h 2447"/>
                <a:gd name="T8" fmla="*/ 3 w 2797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447">
                  <a:moveTo>
                    <a:pt x="3" y="2447"/>
                  </a:moveTo>
                  <a:lnTo>
                    <a:pt x="2797" y="3"/>
                  </a:lnTo>
                  <a:lnTo>
                    <a:pt x="2790" y="0"/>
                  </a:lnTo>
                  <a:lnTo>
                    <a:pt x="0" y="2429"/>
                  </a:lnTo>
                  <a:lnTo>
                    <a:pt x="3" y="244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4" name="Freeform 12"/>
            <p:cNvSpPr>
              <a:spLocks/>
            </p:cNvSpPr>
            <p:nvPr userDrawn="1"/>
          </p:nvSpPr>
          <p:spPr bwMode="auto">
            <a:xfrm>
              <a:off x="-2" y="1283"/>
              <a:ext cx="2565" cy="2251"/>
            </a:xfrm>
            <a:custGeom>
              <a:avLst/>
              <a:gdLst>
                <a:gd name="T0" fmla="*/ 2 w 2565"/>
                <a:gd name="T1" fmla="*/ 2251 h 2251"/>
                <a:gd name="T2" fmla="*/ 2565 w 2565"/>
                <a:gd name="T3" fmla="*/ 3 h 2251"/>
                <a:gd name="T4" fmla="*/ 2558 w 2565"/>
                <a:gd name="T5" fmla="*/ 0 h 2251"/>
                <a:gd name="T6" fmla="*/ 0 w 2565"/>
                <a:gd name="T7" fmla="*/ 2230 h 2251"/>
                <a:gd name="T8" fmla="*/ 2 w 2565"/>
                <a:gd name="T9" fmla="*/ 2251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2251">
                  <a:moveTo>
                    <a:pt x="2" y="2251"/>
                  </a:moveTo>
                  <a:lnTo>
                    <a:pt x="2565" y="3"/>
                  </a:lnTo>
                  <a:lnTo>
                    <a:pt x="2558" y="0"/>
                  </a:lnTo>
                  <a:lnTo>
                    <a:pt x="0" y="2230"/>
                  </a:lnTo>
                  <a:lnTo>
                    <a:pt x="2" y="225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5" name="Freeform 13"/>
            <p:cNvSpPr>
              <a:spLocks/>
            </p:cNvSpPr>
            <p:nvPr userDrawn="1"/>
          </p:nvSpPr>
          <p:spPr bwMode="auto">
            <a:xfrm>
              <a:off x="-6" y="1166"/>
              <a:ext cx="2491" cy="2173"/>
            </a:xfrm>
            <a:custGeom>
              <a:avLst/>
              <a:gdLst>
                <a:gd name="T0" fmla="*/ 1 w 2491"/>
                <a:gd name="T1" fmla="*/ 2173 h 2173"/>
                <a:gd name="T2" fmla="*/ 2491 w 2491"/>
                <a:gd name="T3" fmla="*/ 3 h 2173"/>
                <a:gd name="T4" fmla="*/ 2484 w 2491"/>
                <a:gd name="T5" fmla="*/ 0 h 2173"/>
                <a:gd name="T6" fmla="*/ 0 w 2491"/>
                <a:gd name="T7" fmla="*/ 2154 h 2173"/>
                <a:gd name="T8" fmla="*/ 1 w 2491"/>
                <a:gd name="T9" fmla="*/ 2173 h 2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1" h="2173">
                  <a:moveTo>
                    <a:pt x="1" y="2173"/>
                  </a:moveTo>
                  <a:lnTo>
                    <a:pt x="2491" y="3"/>
                  </a:lnTo>
                  <a:lnTo>
                    <a:pt x="2484" y="0"/>
                  </a:lnTo>
                  <a:lnTo>
                    <a:pt x="0" y="2154"/>
                  </a:lnTo>
                  <a:lnTo>
                    <a:pt x="1" y="217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6" name="Freeform 14"/>
            <p:cNvSpPr>
              <a:spLocks/>
            </p:cNvSpPr>
            <p:nvPr userDrawn="1"/>
          </p:nvSpPr>
          <p:spPr bwMode="auto">
            <a:xfrm>
              <a:off x="-3" y="848"/>
              <a:ext cx="2624" cy="2304"/>
            </a:xfrm>
            <a:custGeom>
              <a:avLst/>
              <a:gdLst>
                <a:gd name="T0" fmla="*/ 1 w 2624"/>
                <a:gd name="T1" fmla="*/ 2304 h 2304"/>
                <a:gd name="T2" fmla="*/ 2624 w 2624"/>
                <a:gd name="T3" fmla="*/ 3 h 2304"/>
                <a:gd name="T4" fmla="*/ 2617 w 2624"/>
                <a:gd name="T5" fmla="*/ 0 h 2304"/>
                <a:gd name="T6" fmla="*/ 0 w 2624"/>
                <a:gd name="T7" fmla="*/ 2281 h 2304"/>
                <a:gd name="T8" fmla="*/ 1 w 2624"/>
                <a:gd name="T9" fmla="*/ 2304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4" h="2304">
                  <a:moveTo>
                    <a:pt x="1" y="2304"/>
                  </a:moveTo>
                  <a:lnTo>
                    <a:pt x="2624" y="3"/>
                  </a:lnTo>
                  <a:lnTo>
                    <a:pt x="2617" y="0"/>
                  </a:lnTo>
                  <a:lnTo>
                    <a:pt x="0" y="2281"/>
                  </a:lnTo>
                  <a:lnTo>
                    <a:pt x="1" y="230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7" name="Freeform 15"/>
            <p:cNvSpPr>
              <a:spLocks/>
            </p:cNvSpPr>
            <p:nvPr userDrawn="1"/>
          </p:nvSpPr>
          <p:spPr bwMode="auto">
            <a:xfrm>
              <a:off x="-2" y="922"/>
              <a:ext cx="2330" cy="2044"/>
            </a:xfrm>
            <a:custGeom>
              <a:avLst/>
              <a:gdLst>
                <a:gd name="T0" fmla="*/ 0 w 2330"/>
                <a:gd name="T1" fmla="*/ 2044 h 2044"/>
                <a:gd name="T2" fmla="*/ 2330 w 2330"/>
                <a:gd name="T3" fmla="*/ 3 h 2044"/>
                <a:gd name="T4" fmla="*/ 2323 w 2330"/>
                <a:gd name="T5" fmla="*/ 0 h 2044"/>
                <a:gd name="T6" fmla="*/ 2 w 2330"/>
                <a:gd name="T7" fmla="*/ 2021 h 2044"/>
                <a:gd name="T8" fmla="*/ 0 w 2330"/>
                <a:gd name="T9" fmla="*/ 2044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0" h="2044">
                  <a:moveTo>
                    <a:pt x="0" y="2044"/>
                  </a:moveTo>
                  <a:lnTo>
                    <a:pt x="2330" y="3"/>
                  </a:lnTo>
                  <a:lnTo>
                    <a:pt x="2323" y="0"/>
                  </a:lnTo>
                  <a:lnTo>
                    <a:pt x="2" y="2021"/>
                  </a:lnTo>
                  <a:lnTo>
                    <a:pt x="0" y="204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8" name="Freeform 16"/>
            <p:cNvSpPr>
              <a:spLocks/>
            </p:cNvSpPr>
            <p:nvPr userDrawn="1"/>
          </p:nvSpPr>
          <p:spPr bwMode="auto">
            <a:xfrm>
              <a:off x="-5" y="736"/>
              <a:ext cx="2323" cy="2045"/>
            </a:xfrm>
            <a:custGeom>
              <a:avLst/>
              <a:gdLst>
                <a:gd name="T0" fmla="*/ 2 w 2323"/>
                <a:gd name="T1" fmla="*/ 2045 h 2045"/>
                <a:gd name="T2" fmla="*/ 2323 w 2323"/>
                <a:gd name="T3" fmla="*/ 3 h 2045"/>
                <a:gd name="T4" fmla="*/ 2316 w 2323"/>
                <a:gd name="T5" fmla="*/ 0 h 2045"/>
                <a:gd name="T6" fmla="*/ 0 w 2323"/>
                <a:gd name="T7" fmla="*/ 2023 h 2045"/>
                <a:gd name="T8" fmla="*/ 2 w 2323"/>
                <a:gd name="T9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3" h="2045">
                  <a:moveTo>
                    <a:pt x="2" y="2045"/>
                  </a:moveTo>
                  <a:lnTo>
                    <a:pt x="2323" y="3"/>
                  </a:lnTo>
                  <a:lnTo>
                    <a:pt x="2316" y="0"/>
                  </a:lnTo>
                  <a:lnTo>
                    <a:pt x="0" y="2023"/>
                  </a:lnTo>
                  <a:lnTo>
                    <a:pt x="2" y="2045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49" name="Freeform 17"/>
            <p:cNvSpPr>
              <a:spLocks/>
            </p:cNvSpPr>
            <p:nvPr userDrawn="1"/>
          </p:nvSpPr>
          <p:spPr bwMode="auto">
            <a:xfrm>
              <a:off x="-6" y="929"/>
              <a:ext cx="1885" cy="1671"/>
            </a:xfrm>
            <a:custGeom>
              <a:avLst/>
              <a:gdLst>
                <a:gd name="T0" fmla="*/ 0 w 1885"/>
                <a:gd name="T1" fmla="*/ 1671 h 1671"/>
                <a:gd name="T2" fmla="*/ 1885 w 1885"/>
                <a:gd name="T3" fmla="*/ 3 h 1671"/>
                <a:gd name="T4" fmla="*/ 1878 w 1885"/>
                <a:gd name="T5" fmla="*/ 0 h 1671"/>
                <a:gd name="T6" fmla="*/ 1 w 1885"/>
                <a:gd name="T7" fmla="*/ 1647 h 1671"/>
                <a:gd name="T8" fmla="*/ 0 w 1885"/>
                <a:gd name="T9" fmla="*/ 167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5" h="1671">
                  <a:moveTo>
                    <a:pt x="0" y="1671"/>
                  </a:moveTo>
                  <a:lnTo>
                    <a:pt x="1885" y="3"/>
                  </a:lnTo>
                  <a:lnTo>
                    <a:pt x="1878" y="0"/>
                  </a:lnTo>
                  <a:lnTo>
                    <a:pt x="1" y="1647"/>
                  </a:lnTo>
                  <a:lnTo>
                    <a:pt x="0" y="167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0" name="Freeform 18"/>
            <p:cNvSpPr>
              <a:spLocks/>
            </p:cNvSpPr>
            <p:nvPr userDrawn="1"/>
          </p:nvSpPr>
          <p:spPr bwMode="auto">
            <a:xfrm>
              <a:off x="-5" y="745"/>
              <a:ext cx="1884" cy="1663"/>
            </a:xfrm>
            <a:custGeom>
              <a:avLst/>
              <a:gdLst>
                <a:gd name="T0" fmla="*/ 3 w 1884"/>
                <a:gd name="T1" fmla="*/ 1663 h 1663"/>
                <a:gd name="T2" fmla="*/ 1884 w 1884"/>
                <a:gd name="T3" fmla="*/ 3 h 1663"/>
                <a:gd name="T4" fmla="*/ 1877 w 1884"/>
                <a:gd name="T5" fmla="*/ 0 h 1663"/>
                <a:gd name="T6" fmla="*/ 0 w 1884"/>
                <a:gd name="T7" fmla="*/ 1643 h 1663"/>
                <a:gd name="T8" fmla="*/ 3 w 1884"/>
                <a:gd name="T9" fmla="*/ 1663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4" h="1663">
                  <a:moveTo>
                    <a:pt x="3" y="1663"/>
                  </a:moveTo>
                  <a:lnTo>
                    <a:pt x="1884" y="3"/>
                  </a:lnTo>
                  <a:lnTo>
                    <a:pt x="1877" y="0"/>
                  </a:lnTo>
                  <a:lnTo>
                    <a:pt x="0" y="1643"/>
                  </a:lnTo>
                  <a:lnTo>
                    <a:pt x="3" y="166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1" name="Freeform 19"/>
            <p:cNvSpPr>
              <a:spLocks/>
            </p:cNvSpPr>
            <p:nvPr userDrawn="1"/>
          </p:nvSpPr>
          <p:spPr bwMode="auto">
            <a:xfrm>
              <a:off x="96" y="1655"/>
              <a:ext cx="3116" cy="2698"/>
            </a:xfrm>
            <a:custGeom>
              <a:avLst/>
              <a:gdLst>
                <a:gd name="T0" fmla="*/ 21 w 3116"/>
                <a:gd name="T1" fmla="*/ 2697 h 2698"/>
                <a:gd name="T2" fmla="*/ 3116 w 3116"/>
                <a:gd name="T3" fmla="*/ 3 h 2698"/>
                <a:gd name="T4" fmla="*/ 3109 w 3116"/>
                <a:gd name="T5" fmla="*/ 0 h 2698"/>
                <a:gd name="T6" fmla="*/ 0 w 3116"/>
                <a:gd name="T7" fmla="*/ 2698 h 2698"/>
                <a:gd name="T8" fmla="*/ 21 w 3116"/>
                <a:gd name="T9" fmla="*/ 2697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6" h="2698">
                  <a:moveTo>
                    <a:pt x="21" y="2697"/>
                  </a:moveTo>
                  <a:lnTo>
                    <a:pt x="3116" y="3"/>
                  </a:lnTo>
                  <a:lnTo>
                    <a:pt x="3109" y="0"/>
                  </a:lnTo>
                  <a:lnTo>
                    <a:pt x="0" y="2698"/>
                  </a:lnTo>
                  <a:lnTo>
                    <a:pt x="21" y="269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2" name="Freeform 20"/>
            <p:cNvSpPr>
              <a:spLocks/>
            </p:cNvSpPr>
            <p:nvPr userDrawn="1"/>
          </p:nvSpPr>
          <p:spPr bwMode="auto">
            <a:xfrm>
              <a:off x="335" y="1898"/>
              <a:ext cx="2805" cy="2449"/>
            </a:xfrm>
            <a:custGeom>
              <a:avLst/>
              <a:gdLst>
                <a:gd name="T0" fmla="*/ 18 w 2805"/>
                <a:gd name="T1" fmla="*/ 2449 h 2449"/>
                <a:gd name="T2" fmla="*/ 2805 w 2805"/>
                <a:gd name="T3" fmla="*/ 3 h 2449"/>
                <a:gd name="T4" fmla="*/ 2798 w 2805"/>
                <a:gd name="T5" fmla="*/ 0 h 2449"/>
                <a:gd name="T6" fmla="*/ 0 w 2805"/>
                <a:gd name="T7" fmla="*/ 2448 h 2449"/>
                <a:gd name="T8" fmla="*/ 18 w 2805"/>
                <a:gd name="T9" fmla="*/ 2449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5" h="2449">
                  <a:moveTo>
                    <a:pt x="18" y="2449"/>
                  </a:moveTo>
                  <a:lnTo>
                    <a:pt x="2805" y="3"/>
                  </a:lnTo>
                  <a:lnTo>
                    <a:pt x="2798" y="0"/>
                  </a:lnTo>
                  <a:lnTo>
                    <a:pt x="0" y="2448"/>
                  </a:lnTo>
                  <a:lnTo>
                    <a:pt x="18" y="244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3" name="Freeform 21"/>
            <p:cNvSpPr>
              <a:spLocks/>
            </p:cNvSpPr>
            <p:nvPr userDrawn="1"/>
          </p:nvSpPr>
          <p:spPr bwMode="auto">
            <a:xfrm>
              <a:off x="536" y="1855"/>
              <a:ext cx="2877" cy="2492"/>
            </a:xfrm>
            <a:custGeom>
              <a:avLst/>
              <a:gdLst>
                <a:gd name="T0" fmla="*/ 27 w 2877"/>
                <a:gd name="T1" fmla="*/ 2491 h 2492"/>
                <a:gd name="T2" fmla="*/ 2877 w 2877"/>
                <a:gd name="T3" fmla="*/ 3 h 2492"/>
                <a:gd name="T4" fmla="*/ 2870 w 2877"/>
                <a:gd name="T5" fmla="*/ 0 h 2492"/>
                <a:gd name="T6" fmla="*/ 0 w 2877"/>
                <a:gd name="T7" fmla="*/ 2492 h 2492"/>
                <a:gd name="T8" fmla="*/ 27 w 2877"/>
                <a:gd name="T9" fmla="*/ 2491 h 2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7" h="2492">
                  <a:moveTo>
                    <a:pt x="27" y="2491"/>
                  </a:moveTo>
                  <a:lnTo>
                    <a:pt x="2877" y="3"/>
                  </a:lnTo>
                  <a:lnTo>
                    <a:pt x="2870" y="0"/>
                  </a:lnTo>
                  <a:lnTo>
                    <a:pt x="0" y="2492"/>
                  </a:lnTo>
                  <a:lnTo>
                    <a:pt x="27" y="249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4" name="Freeform 22"/>
            <p:cNvSpPr>
              <a:spLocks/>
            </p:cNvSpPr>
            <p:nvPr userDrawn="1"/>
          </p:nvSpPr>
          <p:spPr bwMode="auto">
            <a:xfrm>
              <a:off x="761" y="1850"/>
              <a:ext cx="2863" cy="2496"/>
            </a:xfrm>
            <a:custGeom>
              <a:avLst/>
              <a:gdLst>
                <a:gd name="T0" fmla="*/ 19 w 2863"/>
                <a:gd name="T1" fmla="*/ 2496 h 2496"/>
                <a:gd name="T2" fmla="*/ 2863 w 2863"/>
                <a:gd name="T3" fmla="*/ 3 h 2496"/>
                <a:gd name="T4" fmla="*/ 2856 w 2863"/>
                <a:gd name="T5" fmla="*/ 0 h 2496"/>
                <a:gd name="T6" fmla="*/ 0 w 2863"/>
                <a:gd name="T7" fmla="*/ 2496 h 2496"/>
                <a:gd name="T8" fmla="*/ 19 w 2863"/>
                <a:gd name="T9" fmla="*/ 2496 h 2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3" h="2496">
                  <a:moveTo>
                    <a:pt x="19" y="2496"/>
                  </a:moveTo>
                  <a:lnTo>
                    <a:pt x="2863" y="3"/>
                  </a:lnTo>
                  <a:lnTo>
                    <a:pt x="2856" y="0"/>
                  </a:lnTo>
                  <a:lnTo>
                    <a:pt x="0" y="2496"/>
                  </a:lnTo>
                  <a:lnTo>
                    <a:pt x="19" y="249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5" name="Freeform 23"/>
            <p:cNvSpPr>
              <a:spLocks/>
            </p:cNvSpPr>
            <p:nvPr userDrawn="1"/>
          </p:nvSpPr>
          <p:spPr bwMode="auto">
            <a:xfrm>
              <a:off x="969" y="2226"/>
              <a:ext cx="2455" cy="2121"/>
            </a:xfrm>
            <a:custGeom>
              <a:avLst/>
              <a:gdLst>
                <a:gd name="T0" fmla="*/ 29 w 2455"/>
                <a:gd name="T1" fmla="*/ 2121 h 2121"/>
                <a:gd name="T2" fmla="*/ 2455 w 2455"/>
                <a:gd name="T3" fmla="*/ 3 h 2121"/>
                <a:gd name="T4" fmla="*/ 2448 w 2455"/>
                <a:gd name="T5" fmla="*/ 0 h 2121"/>
                <a:gd name="T6" fmla="*/ 0 w 2455"/>
                <a:gd name="T7" fmla="*/ 2120 h 2121"/>
                <a:gd name="T8" fmla="*/ 29 w 2455"/>
                <a:gd name="T9" fmla="*/ 2121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5" h="2121">
                  <a:moveTo>
                    <a:pt x="29" y="2121"/>
                  </a:moveTo>
                  <a:lnTo>
                    <a:pt x="2455" y="3"/>
                  </a:lnTo>
                  <a:lnTo>
                    <a:pt x="2448" y="0"/>
                  </a:lnTo>
                  <a:lnTo>
                    <a:pt x="0" y="2120"/>
                  </a:lnTo>
                  <a:lnTo>
                    <a:pt x="29" y="212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6" name="Freeform 24"/>
            <p:cNvSpPr>
              <a:spLocks/>
            </p:cNvSpPr>
            <p:nvPr userDrawn="1"/>
          </p:nvSpPr>
          <p:spPr bwMode="auto">
            <a:xfrm>
              <a:off x="1191" y="2020"/>
              <a:ext cx="2679" cy="2330"/>
            </a:xfrm>
            <a:custGeom>
              <a:avLst/>
              <a:gdLst>
                <a:gd name="T0" fmla="*/ 29 w 2679"/>
                <a:gd name="T1" fmla="*/ 2330 h 2330"/>
                <a:gd name="T2" fmla="*/ 2679 w 2679"/>
                <a:gd name="T3" fmla="*/ 3 h 2330"/>
                <a:gd name="T4" fmla="*/ 2672 w 2679"/>
                <a:gd name="T5" fmla="*/ 0 h 2330"/>
                <a:gd name="T6" fmla="*/ 0 w 2679"/>
                <a:gd name="T7" fmla="*/ 2329 h 2330"/>
                <a:gd name="T8" fmla="*/ 29 w 2679"/>
                <a:gd name="T9" fmla="*/ 2330 h 2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9" h="2330">
                  <a:moveTo>
                    <a:pt x="29" y="2330"/>
                  </a:moveTo>
                  <a:lnTo>
                    <a:pt x="2679" y="3"/>
                  </a:lnTo>
                  <a:lnTo>
                    <a:pt x="2672" y="0"/>
                  </a:lnTo>
                  <a:lnTo>
                    <a:pt x="0" y="2329"/>
                  </a:lnTo>
                  <a:lnTo>
                    <a:pt x="29" y="233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7" name="Freeform 25"/>
            <p:cNvSpPr>
              <a:spLocks/>
            </p:cNvSpPr>
            <p:nvPr userDrawn="1"/>
          </p:nvSpPr>
          <p:spPr bwMode="auto">
            <a:xfrm>
              <a:off x="1413" y="2617"/>
              <a:ext cx="2006" cy="1730"/>
            </a:xfrm>
            <a:custGeom>
              <a:avLst/>
              <a:gdLst>
                <a:gd name="T0" fmla="*/ 27 w 2006"/>
                <a:gd name="T1" fmla="*/ 1729 h 1730"/>
                <a:gd name="T2" fmla="*/ 2006 w 2006"/>
                <a:gd name="T3" fmla="*/ 3 h 1730"/>
                <a:gd name="T4" fmla="*/ 1999 w 2006"/>
                <a:gd name="T5" fmla="*/ 0 h 1730"/>
                <a:gd name="T6" fmla="*/ 0 w 2006"/>
                <a:gd name="T7" fmla="*/ 1730 h 1730"/>
                <a:gd name="T8" fmla="*/ 27 w 2006"/>
                <a:gd name="T9" fmla="*/ 1729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6" h="1730">
                  <a:moveTo>
                    <a:pt x="27" y="1729"/>
                  </a:moveTo>
                  <a:lnTo>
                    <a:pt x="2006" y="3"/>
                  </a:lnTo>
                  <a:lnTo>
                    <a:pt x="1999" y="0"/>
                  </a:lnTo>
                  <a:lnTo>
                    <a:pt x="0" y="1730"/>
                  </a:lnTo>
                  <a:lnTo>
                    <a:pt x="27" y="172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8" name="Freeform 26"/>
            <p:cNvSpPr>
              <a:spLocks/>
            </p:cNvSpPr>
            <p:nvPr userDrawn="1"/>
          </p:nvSpPr>
          <p:spPr bwMode="auto">
            <a:xfrm>
              <a:off x="1643" y="2453"/>
              <a:ext cx="2200" cy="1894"/>
            </a:xfrm>
            <a:custGeom>
              <a:avLst/>
              <a:gdLst>
                <a:gd name="T0" fmla="*/ 27 w 2200"/>
                <a:gd name="T1" fmla="*/ 1894 h 1894"/>
                <a:gd name="T2" fmla="*/ 2200 w 2200"/>
                <a:gd name="T3" fmla="*/ 3 h 1894"/>
                <a:gd name="T4" fmla="*/ 2193 w 2200"/>
                <a:gd name="T5" fmla="*/ 0 h 1894"/>
                <a:gd name="T6" fmla="*/ 0 w 2200"/>
                <a:gd name="T7" fmla="*/ 1894 h 1894"/>
                <a:gd name="T8" fmla="*/ 27 w 2200"/>
                <a:gd name="T9" fmla="*/ 1894 h 1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0" h="1894">
                  <a:moveTo>
                    <a:pt x="27" y="1894"/>
                  </a:moveTo>
                  <a:lnTo>
                    <a:pt x="2200" y="3"/>
                  </a:lnTo>
                  <a:lnTo>
                    <a:pt x="2193" y="0"/>
                  </a:lnTo>
                  <a:lnTo>
                    <a:pt x="0" y="1894"/>
                  </a:lnTo>
                  <a:lnTo>
                    <a:pt x="27" y="189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59" name="Freeform 27"/>
            <p:cNvSpPr>
              <a:spLocks/>
            </p:cNvSpPr>
            <p:nvPr userDrawn="1"/>
          </p:nvSpPr>
          <p:spPr bwMode="auto">
            <a:xfrm>
              <a:off x="1887" y="2472"/>
              <a:ext cx="2127" cy="1874"/>
            </a:xfrm>
            <a:custGeom>
              <a:avLst/>
              <a:gdLst>
                <a:gd name="T0" fmla="*/ 26 w 2127"/>
                <a:gd name="T1" fmla="*/ 1874 h 1874"/>
                <a:gd name="T2" fmla="*/ 2127 w 2127"/>
                <a:gd name="T3" fmla="*/ 3 h 1874"/>
                <a:gd name="T4" fmla="*/ 2120 w 2127"/>
                <a:gd name="T5" fmla="*/ 0 h 1874"/>
                <a:gd name="T6" fmla="*/ 0 w 2127"/>
                <a:gd name="T7" fmla="*/ 1874 h 1874"/>
                <a:gd name="T8" fmla="*/ 26 w 2127"/>
                <a:gd name="T9" fmla="*/ 1874 h 1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7" h="1874">
                  <a:moveTo>
                    <a:pt x="26" y="1874"/>
                  </a:moveTo>
                  <a:lnTo>
                    <a:pt x="2127" y="3"/>
                  </a:lnTo>
                  <a:lnTo>
                    <a:pt x="2120" y="0"/>
                  </a:lnTo>
                  <a:lnTo>
                    <a:pt x="0" y="1874"/>
                  </a:lnTo>
                  <a:lnTo>
                    <a:pt x="26" y="187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0" name="Freeform 28"/>
            <p:cNvSpPr>
              <a:spLocks/>
            </p:cNvSpPr>
            <p:nvPr userDrawn="1"/>
          </p:nvSpPr>
          <p:spPr bwMode="auto">
            <a:xfrm>
              <a:off x="2114" y="2892"/>
              <a:ext cx="1681" cy="1452"/>
            </a:xfrm>
            <a:custGeom>
              <a:avLst/>
              <a:gdLst>
                <a:gd name="T0" fmla="*/ 28 w 1681"/>
                <a:gd name="T1" fmla="*/ 1451 h 1452"/>
                <a:gd name="T2" fmla="*/ 1681 w 1681"/>
                <a:gd name="T3" fmla="*/ 3 h 1452"/>
                <a:gd name="T4" fmla="*/ 1674 w 1681"/>
                <a:gd name="T5" fmla="*/ 0 h 1452"/>
                <a:gd name="T6" fmla="*/ 0 w 1681"/>
                <a:gd name="T7" fmla="*/ 1452 h 1452"/>
                <a:gd name="T8" fmla="*/ 28 w 1681"/>
                <a:gd name="T9" fmla="*/ 1451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1" h="1452">
                  <a:moveTo>
                    <a:pt x="28" y="1451"/>
                  </a:moveTo>
                  <a:lnTo>
                    <a:pt x="1681" y="3"/>
                  </a:lnTo>
                  <a:lnTo>
                    <a:pt x="1674" y="0"/>
                  </a:lnTo>
                  <a:lnTo>
                    <a:pt x="0" y="1452"/>
                  </a:lnTo>
                  <a:lnTo>
                    <a:pt x="28" y="145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1" name="Freeform 29"/>
            <p:cNvSpPr>
              <a:spLocks/>
            </p:cNvSpPr>
            <p:nvPr userDrawn="1"/>
          </p:nvSpPr>
          <p:spPr bwMode="auto">
            <a:xfrm>
              <a:off x="2333" y="2785"/>
              <a:ext cx="1796" cy="1561"/>
            </a:xfrm>
            <a:custGeom>
              <a:avLst/>
              <a:gdLst>
                <a:gd name="T0" fmla="*/ 31 w 1796"/>
                <a:gd name="T1" fmla="*/ 1559 h 1561"/>
                <a:gd name="T2" fmla="*/ 1796 w 1796"/>
                <a:gd name="T3" fmla="*/ 3 h 1561"/>
                <a:gd name="T4" fmla="*/ 1789 w 1796"/>
                <a:gd name="T5" fmla="*/ 0 h 1561"/>
                <a:gd name="T6" fmla="*/ 0 w 1796"/>
                <a:gd name="T7" fmla="*/ 1561 h 1561"/>
                <a:gd name="T8" fmla="*/ 31 w 1796"/>
                <a:gd name="T9" fmla="*/ 1559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6" h="1561">
                  <a:moveTo>
                    <a:pt x="31" y="1559"/>
                  </a:moveTo>
                  <a:lnTo>
                    <a:pt x="1796" y="3"/>
                  </a:lnTo>
                  <a:lnTo>
                    <a:pt x="1789" y="0"/>
                  </a:lnTo>
                  <a:lnTo>
                    <a:pt x="0" y="1561"/>
                  </a:lnTo>
                  <a:lnTo>
                    <a:pt x="31" y="155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2" name="Freeform 30"/>
            <p:cNvSpPr>
              <a:spLocks/>
            </p:cNvSpPr>
            <p:nvPr userDrawn="1"/>
          </p:nvSpPr>
          <p:spPr bwMode="auto">
            <a:xfrm>
              <a:off x="2549" y="2776"/>
              <a:ext cx="1805" cy="1574"/>
            </a:xfrm>
            <a:custGeom>
              <a:avLst/>
              <a:gdLst>
                <a:gd name="T0" fmla="*/ 33 w 1805"/>
                <a:gd name="T1" fmla="*/ 1570 h 1574"/>
                <a:gd name="T2" fmla="*/ 1805 w 1805"/>
                <a:gd name="T3" fmla="*/ 3 h 1574"/>
                <a:gd name="T4" fmla="*/ 1798 w 1805"/>
                <a:gd name="T5" fmla="*/ 0 h 1574"/>
                <a:gd name="T6" fmla="*/ 0 w 1805"/>
                <a:gd name="T7" fmla="*/ 1574 h 1574"/>
                <a:gd name="T8" fmla="*/ 33 w 1805"/>
                <a:gd name="T9" fmla="*/ 157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5" h="1574">
                  <a:moveTo>
                    <a:pt x="33" y="1570"/>
                  </a:moveTo>
                  <a:lnTo>
                    <a:pt x="1805" y="3"/>
                  </a:lnTo>
                  <a:lnTo>
                    <a:pt x="1798" y="0"/>
                  </a:lnTo>
                  <a:lnTo>
                    <a:pt x="0" y="1574"/>
                  </a:lnTo>
                  <a:lnTo>
                    <a:pt x="33" y="157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3" name="Freeform 31"/>
            <p:cNvSpPr>
              <a:spLocks/>
            </p:cNvSpPr>
            <p:nvPr userDrawn="1"/>
          </p:nvSpPr>
          <p:spPr bwMode="auto">
            <a:xfrm>
              <a:off x="2778" y="3040"/>
              <a:ext cx="1516" cy="1307"/>
            </a:xfrm>
            <a:custGeom>
              <a:avLst/>
              <a:gdLst>
                <a:gd name="T0" fmla="*/ 29 w 1516"/>
                <a:gd name="T1" fmla="*/ 1307 h 1307"/>
                <a:gd name="T2" fmla="*/ 1516 w 1516"/>
                <a:gd name="T3" fmla="*/ 3 h 1307"/>
                <a:gd name="T4" fmla="*/ 1509 w 1516"/>
                <a:gd name="T5" fmla="*/ 0 h 1307"/>
                <a:gd name="T6" fmla="*/ 0 w 1516"/>
                <a:gd name="T7" fmla="*/ 1307 h 1307"/>
                <a:gd name="T8" fmla="*/ 29 w 1516"/>
                <a:gd name="T9" fmla="*/ 1307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6" h="1307">
                  <a:moveTo>
                    <a:pt x="29" y="1307"/>
                  </a:moveTo>
                  <a:lnTo>
                    <a:pt x="1516" y="3"/>
                  </a:lnTo>
                  <a:lnTo>
                    <a:pt x="1509" y="0"/>
                  </a:lnTo>
                  <a:lnTo>
                    <a:pt x="0" y="1307"/>
                  </a:lnTo>
                  <a:lnTo>
                    <a:pt x="29" y="130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4" name="Freeform 32"/>
            <p:cNvSpPr>
              <a:spLocks/>
            </p:cNvSpPr>
            <p:nvPr userDrawn="1"/>
          </p:nvSpPr>
          <p:spPr bwMode="auto">
            <a:xfrm>
              <a:off x="3246" y="3518"/>
              <a:ext cx="967" cy="829"/>
            </a:xfrm>
            <a:custGeom>
              <a:avLst/>
              <a:gdLst>
                <a:gd name="T0" fmla="*/ 18 w 967"/>
                <a:gd name="T1" fmla="*/ 829 h 829"/>
                <a:gd name="T2" fmla="*/ 967 w 967"/>
                <a:gd name="T3" fmla="*/ 3 h 829"/>
                <a:gd name="T4" fmla="*/ 960 w 967"/>
                <a:gd name="T5" fmla="*/ 0 h 829"/>
                <a:gd name="T6" fmla="*/ 0 w 967"/>
                <a:gd name="T7" fmla="*/ 828 h 829"/>
                <a:gd name="T8" fmla="*/ 18 w 967"/>
                <a:gd name="T9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829">
                  <a:moveTo>
                    <a:pt x="18" y="829"/>
                  </a:moveTo>
                  <a:lnTo>
                    <a:pt x="967" y="3"/>
                  </a:lnTo>
                  <a:lnTo>
                    <a:pt x="960" y="0"/>
                  </a:lnTo>
                  <a:lnTo>
                    <a:pt x="0" y="828"/>
                  </a:lnTo>
                  <a:lnTo>
                    <a:pt x="18" y="82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5" name="Freeform 33"/>
            <p:cNvSpPr>
              <a:spLocks/>
            </p:cNvSpPr>
            <p:nvPr userDrawn="1"/>
          </p:nvSpPr>
          <p:spPr bwMode="auto">
            <a:xfrm>
              <a:off x="3459" y="3441"/>
              <a:ext cx="1041" cy="906"/>
            </a:xfrm>
            <a:custGeom>
              <a:avLst/>
              <a:gdLst>
                <a:gd name="T0" fmla="*/ 24 w 1041"/>
                <a:gd name="T1" fmla="*/ 906 h 906"/>
                <a:gd name="T2" fmla="*/ 1041 w 1041"/>
                <a:gd name="T3" fmla="*/ 3 h 906"/>
                <a:gd name="T4" fmla="*/ 1034 w 1041"/>
                <a:gd name="T5" fmla="*/ 0 h 906"/>
                <a:gd name="T6" fmla="*/ 0 w 1041"/>
                <a:gd name="T7" fmla="*/ 903 h 906"/>
                <a:gd name="T8" fmla="*/ 24 w 1041"/>
                <a:gd name="T9" fmla="*/ 906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1" h="906">
                  <a:moveTo>
                    <a:pt x="24" y="906"/>
                  </a:moveTo>
                  <a:lnTo>
                    <a:pt x="1041" y="3"/>
                  </a:lnTo>
                  <a:lnTo>
                    <a:pt x="1034" y="0"/>
                  </a:lnTo>
                  <a:lnTo>
                    <a:pt x="0" y="903"/>
                  </a:lnTo>
                  <a:lnTo>
                    <a:pt x="24" y="90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6" name="Freeform 34"/>
            <p:cNvSpPr>
              <a:spLocks/>
            </p:cNvSpPr>
            <p:nvPr userDrawn="1"/>
          </p:nvSpPr>
          <p:spPr bwMode="auto">
            <a:xfrm>
              <a:off x="3668" y="3561"/>
              <a:ext cx="908" cy="789"/>
            </a:xfrm>
            <a:custGeom>
              <a:avLst/>
              <a:gdLst>
                <a:gd name="T0" fmla="*/ 22 w 908"/>
                <a:gd name="T1" fmla="*/ 786 h 789"/>
                <a:gd name="T2" fmla="*/ 908 w 908"/>
                <a:gd name="T3" fmla="*/ 3 h 789"/>
                <a:gd name="T4" fmla="*/ 901 w 908"/>
                <a:gd name="T5" fmla="*/ 0 h 789"/>
                <a:gd name="T6" fmla="*/ 0 w 908"/>
                <a:gd name="T7" fmla="*/ 789 h 789"/>
                <a:gd name="T8" fmla="*/ 22 w 908"/>
                <a:gd name="T9" fmla="*/ 786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8" h="789">
                  <a:moveTo>
                    <a:pt x="22" y="786"/>
                  </a:moveTo>
                  <a:lnTo>
                    <a:pt x="908" y="3"/>
                  </a:lnTo>
                  <a:lnTo>
                    <a:pt x="901" y="0"/>
                  </a:lnTo>
                  <a:lnTo>
                    <a:pt x="0" y="789"/>
                  </a:lnTo>
                  <a:lnTo>
                    <a:pt x="22" y="78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4467" name="Freeform 35"/>
            <p:cNvSpPr>
              <a:spLocks/>
            </p:cNvSpPr>
            <p:nvPr userDrawn="1"/>
          </p:nvSpPr>
          <p:spPr bwMode="auto">
            <a:xfrm>
              <a:off x="3005" y="3038"/>
              <a:ext cx="1495" cy="1311"/>
            </a:xfrm>
            <a:custGeom>
              <a:avLst/>
              <a:gdLst>
                <a:gd name="T0" fmla="*/ 30 w 1495"/>
                <a:gd name="T1" fmla="*/ 1306 h 1311"/>
                <a:gd name="T2" fmla="*/ 1495 w 1495"/>
                <a:gd name="T3" fmla="*/ 3 h 1311"/>
                <a:gd name="T4" fmla="*/ 1488 w 1495"/>
                <a:gd name="T5" fmla="*/ 0 h 1311"/>
                <a:gd name="T6" fmla="*/ 0 w 1495"/>
                <a:gd name="T7" fmla="*/ 1311 h 1311"/>
                <a:gd name="T8" fmla="*/ 30 w 1495"/>
                <a:gd name="T9" fmla="*/ 1306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5" h="1311">
                  <a:moveTo>
                    <a:pt x="30" y="1306"/>
                  </a:moveTo>
                  <a:lnTo>
                    <a:pt x="1495" y="3"/>
                  </a:lnTo>
                  <a:lnTo>
                    <a:pt x="1488" y="0"/>
                  </a:lnTo>
                  <a:lnTo>
                    <a:pt x="0" y="1311"/>
                  </a:lnTo>
                  <a:lnTo>
                    <a:pt x="30" y="130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74468" name="Line 36"/>
          <p:cNvSpPr>
            <a:spLocks noChangeShapeType="1"/>
          </p:cNvSpPr>
          <p:nvPr/>
        </p:nvSpPr>
        <p:spPr bwMode="auto">
          <a:xfrm>
            <a:off x="1692275" y="3644900"/>
            <a:ext cx="7451725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74469" name="Line 37"/>
          <p:cNvSpPr>
            <a:spLocks noChangeShapeType="1"/>
          </p:cNvSpPr>
          <p:nvPr/>
        </p:nvSpPr>
        <p:spPr bwMode="auto">
          <a:xfrm flipH="1">
            <a:off x="1763713" y="3644900"/>
            <a:ext cx="7380287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74470" name="Rectangle 38"/>
          <p:cNvSpPr>
            <a:spLocks noGrp="1" noChangeArrowheads="1"/>
          </p:cNvSpPr>
          <p:nvPr>
            <p:ph type="ctrTitle"/>
          </p:nvPr>
        </p:nvSpPr>
        <p:spPr>
          <a:xfrm>
            <a:off x="914400" y="2133600"/>
            <a:ext cx="7772400" cy="1470025"/>
          </a:xfrm>
        </p:spPr>
        <p:txBody>
          <a:bodyPr/>
          <a:lstStyle>
            <a:lvl1pPr algn="r">
              <a:defRPr sz="3400">
                <a:solidFill>
                  <a:schemeClr val="bg1"/>
                </a:solidFill>
              </a:defRPr>
            </a:lvl1pPr>
          </a:lstStyle>
          <a:p>
            <a:pPr lvl="0"/>
            <a:r>
              <a:rPr lang="en-AU" altLang="en-US" noProof="0" smtClean="0"/>
              <a:t>Click to edit Master title style  </a:t>
            </a:r>
          </a:p>
        </p:txBody>
      </p:sp>
      <p:sp>
        <p:nvSpPr>
          <p:cNvPr id="27447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3692525"/>
            <a:ext cx="6911975" cy="17526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AU" altLang="en-US" noProof="0" smtClean="0"/>
              <a:t>Click to edit Master subtitle style</a:t>
            </a:r>
          </a:p>
        </p:txBody>
      </p:sp>
      <p:sp>
        <p:nvSpPr>
          <p:cNvPr id="274631" name="Text Box 199"/>
          <p:cNvSpPr txBox="1">
            <a:spLocks noChangeArrowheads="1"/>
          </p:cNvSpPr>
          <p:nvPr/>
        </p:nvSpPr>
        <p:spPr bwMode="auto">
          <a:xfrm>
            <a:off x="4859338" y="6453188"/>
            <a:ext cx="3816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AU" altLang="en-US" sz="1000">
                <a:solidFill>
                  <a:srgbClr val="FFFFFF"/>
                </a:solidFill>
              </a:rPr>
              <a:t>© The Association of Independent Schools of NSW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429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7200" y="223838"/>
            <a:ext cx="1871663" cy="6300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7450" y="223838"/>
            <a:ext cx="5467350" cy="6300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093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61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273E6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37786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15888"/>
            <a:ext cx="13271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77863" name="Group 7"/>
          <p:cNvGrpSpPr>
            <a:grpSpLocks/>
          </p:cNvGrpSpPr>
          <p:nvPr/>
        </p:nvGrpSpPr>
        <p:grpSpPr bwMode="auto">
          <a:xfrm>
            <a:off x="-9525" y="1168400"/>
            <a:ext cx="7273925" cy="5741988"/>
            <a:chOff x="-6" y="736"/>
            <a:chExt cx="4582" cy="3617"/>
          </a:xfrm>
        </p:grpSpPr>
        <p:sp>
          <p:nvSpPr>
            <p:cNvPr id="377864" name="Freeform 8"/>
            <p:cNvSpPr>
              <a:spLocks/>
            </p:cNvSpPr>
            <p:nvPr userDrawn="1"/>
          </p:nvSpPr>
          <p:spPr bwMode="auto">
            <a:xfrm>
              <a:off x="-2" y="1332"/>
              <a:ext cx="3353" cy="2943"/>
            </a:xfrm>
            <a:custGeom>
              <a:avLst/>
              <a:gdLst>
                <a:gd name="T0" fmla="*/ 0 w 3353"/>
                <a:gd name="T1" fmla="*/ 2943 h 2943"/>
                <a:gd name="T2" fmla="*/ 3353 w 3353"/>
                <a:gd name="T3" fmla="*/ 3 h 2943"/>
                <a:gd name="T4" fmla="*/ 3346 w 3353"/>
                <a:gd name="T5" fmla="*/ 0 h 2943"/>
                <a:gd name="T6" fmla="*/ 2 w 3353"/>
                <a:gd name="T7" fmla="*/ 2924 h 2943"/>
                <a:gd name="T8" fmla="*/ 0 w 3353"/>
                <a:gd name="T9" fmla="*/ 2943 h 2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3" h="2943">
                  <a:moveTo>
                    <a:pt x="0" y="2943"/>
                  </a:moveTo>
                  <a:lnTo>
                    <a:pt x="3353" y="3"/>
                  </a:lnTo>
                  <a:lnTo>
                    <a:pt x="3346" y="0"/>
                  </a:lnTo>
                  <a:lnTo>
                    <a:pt x="2" y="2924"/>
                  </a:lnTo>
                  <a:lnTo>
                    <a:pt x="0" y="294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65" name="Freeform 9"/>
            <p:cNvSpPr>
              <a:spLocks/>
            </p:cNvSpPr>
            <p:nvPr userDrawn="1"/>
          </p:nvSpPr>
          <p:spPr bwMode="auto">
            <a:xfrm>
              <a:off x="-2" y="1281"/>
              <a:ext cx="2990" cy="2624"/>
            </a:xfrm>
            <a:custGeom>
              <a:avLst/>
              <a:gdLst>
                <a:gd name="T0" fmla="*/ 0 w 2990"/>
                <a:gd name="T1" fmla="*/ 2624 h 2624"/>
                <a:gd name="T2" fmla="*/ 2990 w 2990"/>
                <a:gd name="T3" fmla="*/ 3 h 2624"/>
                <a:gd name="T4" fmla="*/ 2983 w 2990"/>
                <a:gd name="T5" fmla="*/ 0 h 2624"/>
                <a:gd name="T6" fmla="*/ 0 w 2990"/>
                <a:gd name="T7" fmla="*/ 2604 h 2624"/>
                <a:gd name="T8" fmla="*/ 0 w 2990"/>
                <a:gd name="T9" fmla="*/ 2624 h 2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0" h="2624">
                  <a:moveTo>
                    <a:pt x="0" y="2624"/>
                  </a:moveTo>
                  <a:lnTo>
                    <a:pt x="2990" y="3"/>
                  </a:lnTo>
                  <a:lnTo>
                    <a:pt x="2983" y="0"/>
                  </a:lnTo>
                  <a:lnTo>
                    <a:pt x="0" y="2604"/>
                  </a:lnTo>
                  <a:lnTo>
                    <a:pt x="0" y="262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66" name="Freeform 10"/>
            <p:cNvSpPr>
              <a:spLocks/>
            </p:cNvSpPr>
            <p:nvPr userDrawn="1"/>
          </p:nvSpPr>
          <p:spPr bwMode="auto">
            <a:xfrm>
              <a:off x="-2" y="1045"/>
              <a:ext cx="3046" cy="2671"/>
            </a:xfrm>
            <a:custGeom>
              <a:avLst/>
              <a:gdLst>
                <a:gd name="T0" fmla="*/ 0 w 3046"/>
                <a:gd name="T1" fmla="*/ 2671 h 2671"/>
                <a:gd name="T2" fmla="*/ 3046 w 3046"/>
                <a:gd name="T3" fmla="*/ 3 h 2671"/>
                <a:gd name="T4" fmla="*/ 3039 w 3046"/>
                <a:gd name="T5" fmla="*/ 0 h 2671"/>
                <a:gd name="T6" fmla="*/ 0 w 3046"/>
                <a:gd name="T7" fmla="*/ 2653 h 2671"/>
                <a:gd name="T8" fmla="*/ 0 w 3046"/>
                <a:gd name="T9" fmla="*/ 2671 h 2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6" h="2671">
                  <a:moveTo>
                    <a:pt x="0" y="2671"/>
                  </a:moveTo>
                  <a:lnTo>
                    <a:pt x="3046" y="3"/>
                  </a:lnTo>
                  <a:lnTo>
                    <a:pt x="3039" y="0"/>
                  </a:lnTo>
                  <a:lnTo>
                    <a:pt x="0" y="2653"/>
                  </a:lnTo>
                  <a:lnTo>
                    <a:pt x="0" y="267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67" name="Freeform 11"/>
            <p:cNvSpPr>
              <a:spLocks/>
            </p:cNvSpPr>
            <p:nvPr userDrawn="1"/>
          </p:nvSpPr>
          <p:spPr bwMode="auto">
            <a:xfrm>
              <a:off x="-6" y="1642"/>
              <a:ext cx="2797" cy="2447"/>
            </a:xfrm>
            <a:custGeom>
              <a:avLst/>
              <a:gdLst>
                <a:gd name="T0" fmla="*/ 3 w 2797"/>
                <a:gd name="T1" fmla="*/ 2447 h 2447"/>
                <a:gd name="T2" fmla="*/ 2797 w 2797"/>
                <a:gd name="T3" fmla="*/ 3 h 2447"/>
                <a:gd name="T4" fmla="*/ 2790 w 2797"/>
                <a:gd name="T5" fmla="*/ 0 h 2447"/>
                <a:gd name="T6" fmla="*/ 0 w 2797"/>
                <a:gd name="T7" fmla="*/ 2429 h 2447"/>
                <a:gd name="T8" fmla="*/ 3 w 2797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447">
                  <a:moveTo>
                    <a:pt x="3" y="2447"/>
                  </a:moveTo>
                  <a:lnTo>
                    <a:pt x="2797" y="3"/>
                  </a:lnTo>
                  <a:lnTo>
                    <a:pt x="2790" y="0"/>
                  </a:lnTo>
                  <a:lnTo>
                    <a:pt x="0" y="2429"/>
                  </a:lnTo>
                  <a:lnTo>
                    <a:pt x="3" y="244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68" name="Freeform 12"/>
            <p:cNvSpPr>
              <a:spLocks/>
            </p:cNvSpPr>
            <p:nvPr userDrawn="1"/>
          </p:nvSpPr>
          <p:spPr bwMode="auto">
            <a:xfrm>
              <a:off x="-2" y="1283"/>
              <a:ext cx="2565" cy="2251"/>
            </a:xfrm>
            <a:custGeom>
              <a:avLst/>
              <a:gdLst>
                <a:gd name="T0" fmla="*/ 2 w 2565"/>
                <a:gd name="T1" fmla="*/ 2251 h 2251"/>
                <a:gd name="T2" fmla="*/ 2565 w 2565"/>
                <a:gd name="T3" fmla="*/ 3 h 2251"/>
                <a:gd name="T4" fmla="*/ 2558 w 2565"/>
                <a:gd name="T5" fmla="*/ 0 h 2251"/>
                <a:gd name="T6" fmla="*/ 0 w 2565"/>
                <a:gd name="T7" fmla="*/ 2230 h 2251"/>
                <a:gd name="T8" fmla="*/ 2 w 2565"/>
                <a:gd name="T9" fmla="*/ 2251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5" h="2251">
                  <a:moveTo>
                    <a:pt x="2" y="2251"/>
                  </a:moveTo>
                  <a:lnTo>
                    <a:pt x="2565" y="3"/>
                  </a:lnTo>
                  <a:lnTo>
                    <a:pt x="2558" y="0"/>
                  </a:lnTo>
                  <a:lnTo>
                    <a:pt x="0" y="2230"/>
                  </a:lnTo>
                  <a:lnTo>
                    <a:pt x="2" y="225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69" name="Freeform 13"/>
            <p:cNvSpPr>
              <a:spLocks/>
            </p:cNvSpPr>
            <p:nvPr userDrawn="1"/>
          </p:nvSpPr>
          <p:spPr bwMode="auto">
            <a:xfrm>
              <a:off x="-6" y="1166"/>
              <a:ext cx="2491" cy="2173"/>
            </a:xfrm>
            <a:custGeom>
              <a:avLst/>
              <a:gdLst>
                <a:gd name="T0" fmla="*/ 1 w 2491"/>
                <a:gd name="T1" fmla="*/ 2173 h 2173"/>
                <a:gd name="T2" fmla="*/ 2491 w 2491"/>
                <a:gd name="T3" fmla="*/ 3 h 2173"/>
                <a:gd name="T4" fmla="*/ 2484 w 2491"/>
                <a:gd name="T5" fmla="*/ 0 h 2173"/>
                <a:gd name="T6" fmla="*/ 0 w 2491"/>
                <a:gd name="T7" fmla="*/ 2154 h 2173"/>
                <a:gd name="T8" fmla="*/ 1 w 2491"/>
                <a:gd name="T9" fmla="*/ 2173 h 2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1" h="2173">
                  <a:moveTo>
                    <a:pt x="1" y="2173"/>
                  </a:moveTo>
                  <a:lnTo>
                    <a:pt x="2491" y="3"/>
                  </a:lnTo>
                  <a:lnTo>
                    <a:pt x="2484" y="0"/>
                  </a:lnTo>
                  <a:lnTo>
                    <a:pt x="0" y="2154"/>
                  </a:lnTo>
                  <a:lnTo>
                    <a:pt x="1" y="217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0" name="Freeform 14"/>
            <p:cNvSpPr>
              <a:spLocks/>
            </p:cNvSpPr>
            <p:nvPr userDrawn="1"/>
          </p:nvSpPr>
          <p:spPr bwMode="auto">
            <a:xfrm>
              <a:off x="-3" y="848"/>
              <a:ext cx="2624" cy="2304"/>
            </a:xfrm>
            <a:custGeom>
              <a:avLst/>
              <a:gdLst>
                <a:gd name="T0" fmla="*/ 1 w 2624"/>
                <a:gd name="T1" fmla="*/ 2304 h 2304"/>
                <a:gd name="T2" fmla="*/ 2624 w 2624"/>
                <a:gd name="T3" fmla="*/ 3 h 2304"/>
                <a:gd name="T4" fmla="*/ 2617 w 2624"/>
                <a:gd name="T5" fmla="*/ 0 h 2304"/>
                <a:gd name="T6" fmla="*/ 0 w 2624"/>
                <a:gd name="T7" fmla="*/ 2281 h 2304"/>
                <a:gd name="T8" fmla="*/ 1 w 2624"/>
                <a:gd name="T9" fmla="*/ 2304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4" h="2304">
                  <a:moveTo>
                    <a:pt x="1" y="2304"/>
                  </a:moveTo>
                  <a:lnTo>
                    <a:pt x="2624" y="3"/>
                  </a:lnTo>
                  <a:lnTo>
                    <a:pt x="2617" y="0"/>
                  </a:lnTo>
                  <a:lnTo>
                    <a:pt x="0" y="2281"/>
                  </a:lnTo>
                  <a:lnTo>
                    <a:pt x="1" y="230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1" name="Freeform 15"/>
            <p:cNvSpPr>
              <a:spLocks/>
            </p:cNvSpPr>
            <p:nvPr userDrawn="1"/>
          </p:nvSpPr>
          <p:spPr bwMode="auto">
            <a:xfrm>
              <a:off x="-2" y="922"/>
              <a:ext cx="2330" cy="2044"/>
            </a:xfrm>
            <a:custGeom>
              <a:avLst/>
              <a:gdLst>
                <a:gd name="T0" fmla="*/ 0 w 2330"/>
                <a:gd name="T1" fmla="*/ 2044 h 2044"/>
                <a:gd name="T2" fmla="*/ 2330 w 2330"/>
                <a:gd name="T3" fmla="*/ 3 h 2044"/>
                <a:gd name="T4" fmla="*/ 2323 w 2330"/>
                <a:gd name="T5" fmla="*/ 0 h 2044"/>
                <a:gd name="T6" fmla="*/ 2 w 2330"/>
                <a:gd name="T7" fmla="*/ 2021 h 2044"/>
                <a:gd name="T8" fmla="*/ 0 w 2330"/>
                <a:gd name="T9" fmla="*/ 2044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0" h="2044">
                  <a:moveTo>
                    <a:pt x="0" y="2044"/>
                  </a:moveTo>
                  <a:lnTo>
                    <a:pt x="2330" y="3"/>
                  </a:lnTo>
                  <a:lnTo>
                    <a:pt x="2323" y="0"/>
                  </a:lnTo>
                  <a:lnTo>
                    <a:pt x="2" y="2021"/>
                  </a:lnTo>
                  <a:lnTo>
                    <a:pt x="0" y="204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2" name="Freeform 16"/>
            <p:cNvSpPr>
              <a:spLocks/>
            </p:cNvSpPr>
            <p:nvPr userDrawn="1"/>
          </p:nvSpPr>
          <p:spPr bwMode="auto">
            <a:xfrm>
              <a:off x="-5" y="736"/>
              <a:ext cx="2323" cy="2045"/>
            </a:xfrm>
            <a:custGeom>
              <a:avLst/>
              <a:gdLst>
                <a:gd name="T0" fmla="*/ 2 w 2323"/>
                <a:gd name="T1" fmla="*/ 2045 h 2045"/>
                <a:gd name="T2" fmla="*/ 2323 w 2323"/>
                <a:gd name="T3" fmla="*/ 3 h 2045"/>
                <a:gd name="T4" fmla="*/ 2316 w 2323"/>
                <a:gd name="T5" fmla="*/ 0 h 2045"/>
                <a:gd name="T6" fmla="*/ 0 w 2323"/>
                <a:gd name="T7" fmla="*/ 2023 h 2045"/>
                <a:gd name="T8" fmla="*/ 2 w 2323"/>
                <a:gd name="T9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3" h="2045">
                  <a:moveTo>
                    <a:pt x="2" y="2045"/>
                  </a:moveTo>
                  <a:lnTo>
                    <a:pt x="2323" y="3"/>
                  </a:lnTo>
                  <a:lnTo>
                    <a:pt x="2316" y="0"/>
                  </a:lnTo>
                  <a:lnTo>
                    <a:pt x="0" y="2023"/>
                  </a:lnTo>
                  <a:lnTo>
                    <a:pt x="2" y="2045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3" name="Freeform 17"/>
            <p:cNvSpPr>
              <a:spLocks/>
            </p:cNvSpPr>
            <p:nvPr userDrawn="1"/>
          </p:nvSpPr>
          <p:spPr bwMode="auto">
            <a:xfrm>
              <a:off x="-6" y="929"/>
              <a:ext cx="1885" cy="1671"/>
            </a:xfrm>
            <a:custGeom>
              <a:avLst/>
              <a:gdLst>
                <a:gd name="T0" fmla="*/ 0 w 1885"/>
                <a:gd name="T1" fmla="*/ 1671 h 1671"/>
                <a:gd name="T2" fmla="*/ 1885 w 1885"/>
                <a:gd name="T3" fmla="*/ 3 h 1671"/>
                <a:gd name="T4" fmla="*/ 1878 w 1885"/>
                <a:gd name="T5" fmla="*/ 0 h 1671"/>
                <a:gd name="T6" fmla="*/ 1 w 1885"/>
                <a:gd name="T7" fmla="*/ 1647 h 1671"/>
                <a:gd name="T8" fmla="*/ 0 w 1885"/>
                <a:gd name="T9" fmla="*/ 167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5" h="1671">
                  <a:moveTo>
                    <a:pt x="0" y="1671"/>
                  </a:moveTo>
                  <a:lnTo>
                    <a:pt x="1885" y="3"/>
                  </a:lnTo>
                  <a:lnTo>
                    <a:pt x="1878" y="0"/>
                  </a:lnTo>
                  <a:lnTo>
                    <a:pt x="1" y="1647"/>
                  </a:lnTo>
                  <a:lnTo>
                    <a:pt x="0" y="167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4" name="Freeform 18"/>
            <p:cNvSpPr>
              <a:spLocks/>
            </p:cNvSpPr>
            <p:nvPr userDrawn="1"/>
          </p:nvSpPr>
          <p:spPr bwMode="auto">
            <a:xfrm>
              <a:off x="-5" y="745"/>
              <a:ext cx="1884" cy="1663"/>
            </a:xfrm>
            <a:custGeom>
              <a:avLst/>
              <a:gdLst>
                <a:gd name="T0" fmla="*/ 3 w 1884"/>
                <a:gd name="T1" fmla="*/ 1663 h 1663"/>
                <a:gd name="T2" fmla="*/ 1884 w 1884"/>
                <a:gd name="T3" fmla="*/ 3 h 1663"/>
                <a:gd name="T4" fmla="*/ 1877 w 1884"/>
                <a:gd name="T5" fmla="*/ 0 h 1663"/>
                <a:gd name="T6" fmla="*/ 0 w 1884"/>
                <a:gd name="T7" fmla="*/ 1643 h 1663"/>
                <a:gd name="T8" fmla="*/ 3 w 1884"/>
                <a:gd name="T9" fmla="*/ 1663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4" h="1663">
                  <a:moveTo>
                    <a:pt x="3" y="1663"/>
                  </a:moveTo>
                  <a:lnTo>
                    <a:pt x="1884" y="3"/>
                  </a:lnTo>
                  <a:lnTo>
                    <a:pt x="1877" y="0"/>
                  </a:lnTo>
                  <a:lnTo>
                    <a:pt x="0" y="1643"/>
                  </a:lnTo>
                  <a:lnTo>
                    <a:pt x="3" y="1663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5" name="Freeform 19"/>
            <p:cNvSpPr>
              <a:spLocks/>
            </p:cNvSpPr>
            <p:nvPr userDrawn="1"/>
          </p:nvSpPr>
          <p:spPr bwMode="auto">
            <a:xfrm>
              <a:off x="96" y="1655"/>
              <a:ext cx="3116" cy="2698"/>
            </a:xfrm>
            <a:custGeom>
              <a:avLst/>
              <a:gdLst>
                <a:gd name="T0" fmla="*/ 21 w 3116"/>
                <a:gd name="T1" fmla="*/ 2697 h 2698"/>
                <a:gd name="T2" fmla="*/ 3116 w 3116"/>
                <a:gd name="T3" fmla="*/ 3 h 2698"/>
                <a:gd name="T4" fmla="*/ 3109 w 3116"/>
                <a:gd name="T5" fmla="*/ 0 h 2698"/>
                <a:gd name="T6" fmla="*/ 0 w 3116"/>
                <a:gd name="T7" fmla="*/ 2698 h 2698"/>
                <a:gd name="T8" fmla="*/ 21 w 3116"/>
                <a:gd name="T9" fmla="*/ 2697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6" h="2698">
                  <a:moveTo>
                    <a:pt x="21" y="2697"/>
                  </a:moveTo>
                  <a:lnTo>
                    <a:pt x="3116" y="3"/>
                  </a:lnTo>
                  <a:lnTo>
                    <a:pt x="3109" y="0"/>
                  </a:lnTo>
                  <a:lnTo>
                    <a:pt x="0" y="2698"/>
                  </a:lnTo>
                  <a:lnTo>
                    <a:pt x="21" y="269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6" name="Freeform 20"/>
            <p:cNvSpPr>
              <a:spLocks/>
            </p:cNvSpPr>
            <p:nvPr userDrawn="1"/>
          </p:nvSpPr>
          <p:spPr bwMode="auto">
            <a:xfrm>
              <a:off x="335" y="1898"/>
              <a:ext cx="2805" cy="2449"/>
            </a:xfrm>
            <a:custGeom>
              <a:avLst/>
              <a:gdLst>
                <a:gd name="T0" fmla="*/ 18 w 2805"/>
                <a:gd name="T1" fmla="*/ 2449 h 2449"/>
                <a:gd name="T2" fmla="*/ 2805 w 2805"/>
                <a:gd name="T3" fmla="*/ 3 h 2449"/>
                <a:gd name="T4" fmla="*/ 2798 w 2805"/>
                <a:gd name="T5" fmla="*/ 0 h 2449"/>
                <a:gd name="T6" fmla="*/ 0 w 2805"/>
                <a:gd name="T7" fmla="*/ 2448 h 2449"/>
                <a:gd name="T8" fmla="*/ 18 w 2805"/>
                <a:gd name="T9" fmla="*/ 2449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5" h="2449">
                  <a:moveTo>
                    <a:pt x="18" y="2449"/>
                  </a:moveTo>
                  <a:lnTo>
                    <a:pt x="2805" y="3"/>
                  </a:lnTo>
                  <a:lnTo>
                    <a:pt x="2798" y="0"/>
                  </a:lnTo>
                  <a:lnTo>
                    <a:pt x="0" y="2448"/>
                  </a:lnTo>
                  <a:lnTo>
                    <a:pt x="18" y="244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7" name="Freeform 21"/>
            <p:cNvSpPr>
              <a:spLocks/>
            </p:cNvSpPr>
            <p:nvPr userDrawn="1"/>
          </p:nvSpPr>
          <p:spPr bwMode="auto">
            <a:xfrm>
              <a:off x="536" y="1855"/>
              <a:ext cx="2877" cy="2492"/>
            </a:xfrm>
            <a:custGeom>
              <a:avLst/>
              <a:gdLst>
                <a:gd name="T0" fmla="*/ 27 w 2877"/>
                <a:gd name="T1" fmla="*/ 2491 h 2492"/>
                <a:gd name="T2" fmla="*/ 2877 w 2877"/>
                <a:gd name="T3" fmla="*/ 3 h 2492"/>
                <a:gd name="T4" fmla="*/ 2870 w 2877"/>
                <a:gd name="T5" fmla="*/ 0 h 2492"/>
                <a:gd name="T6" fmla="*/ 0 w 2877"/>
                <a:gd name="T7" fmla="*/ 2492 h 2492"/>
                <a:gd name="T8" fmla="*/ 27 w 2877"/>
                <a:gd name="T9" fmla="*/ 2491 h 2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7" h="2492">
                  <a:moveTo>
                    <a:pt x="27" y="2491"/>
                  </a:moveTo>
                  <a:lnTo>
                    <a:pt x="2877" y="3"/>
                  </a:lnTo>
                  <a:lnTo>
                    <a:pt x="2870" y="0"/>
                  </a:lnTo>
                  <a:lnTo>
                    <a:pt x="0" y="2492"/>
                  </a:lnTo>
                  <a:lnTo>
                    <a:pt x="27" y="249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8" name="Freeform 22"/>
            <p:cNvSpPr>
              <a:spLocks/>
            </p:cNvSpPr>
            <p:nvPr userDrawn="1"/>
          </p:nvSpPr>
          <p:spPr bwMode="auto">
            <a:xfrm>
              <a:off x="761" y="1850"/>
              <a:ext cx="2863" cy="2496"/>
            </a:xfrm>
            <a:custGeom>
              <a:avLst/>
              <a:gdLst>
                <a:gd name="T0" fmla="*/ 19 w 2863"/>
                <a:gd name="T1" fmla="*/ 2496 h 2496"/>
                <a:gd name="T2" fmla="*/ 2863 w 2863"/>
                <a:gd name="T3" fmla="*/ 3 h 2496"/>
                <a:gd name="T4" fmla="*/ 2856 w 2863"/>
                <a:gd name="T5" fmla="*/ 0 h 2496"/>
                <a:gd name="T6" fmla="*/ 0 w 2863"/>
                <a:gd name="T7" fmla="*/ 2496 h 2496"/>
                <a:gd name="T8" fmla="*/ 19 w 2863"/>
                <a:gd name="T9" fmla="*/ 2496 h 2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3" h="2496">
                  <a:moveTo>
                    <a:pt x="19" y="2496"/>
                  </a:moveTo>
                  <a:lnTo>
                    <a:pt x="2863" y="3"/>
                  </a:lnTo>
                  <a:lnTo>
                    <a:pt x="2856" y="0"/>
                  </a:lnTo>
                  <a:lnTo>
                    <a:pt x="0" y="2496"/>
                  </a:lnTo>
                  <a:lnTo>
                    <a:pt x="19" y="249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79" name="Freeform 23"/>
            <p:cNvSpPr>
              <a:spLocks/>
            </p:cNvSpPr>
            <p:nvPr userDrawn="1"/>
          </p:nvSpPr>
          <p:spPr bwMode="auto">
            <a:xfrm>
              <a:off x="969" y="2226"/>
              <a:ext cx="2455" cy="2121"/>
            </a:xfrm>
            <a:custGeom>
              <a:avLst/>
              <a:gdLst>
                <a:gd name="T0" fmla="*/ 29 w 2455"/>
                <a:gd name="T1" fmla="*/ 2121 h 2121"/>
                <a:gd name="T2" fmla="*/ 2455 w 2455"/>
                <a:gd name="T3" fmla="*/ 3 h 2121"/>
                <a:gd name="T4" fmla="*/ 2448 w 2455"/>
                <a:gd name="T5" fmla="*/ 0 h 2121"/>
                <a:gd name="T6" fmla="*/ 0 w 2455"/>
                <a:gd name="T7" fmla="*/ 2120 h 2121"/>
                <a:gd name="T8" fmla="*/ 29 w 2455"/>
                <a:gd name="T9" fmla="*/ 2121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5" h="2121">
                  <a:moveTo>
                    <a:pt x="29" y="2121"/>
                  </a:moveTo>
                  <a:lnTo>
                    <a:pt x="2455" y="3"/>
                  </a:lnTo>
                  <a:lnTo>
                    <a:pt x="2448" y="0"/>
                  </a:lnTo>
                  <a:lnTo>
                    <a:pt x="0" y="2120"/>
                  </a:lnTo>
                  <a:lnTo>
                    <a:pt x="29" y="212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0" name="Freeform 24"/>
            <p:cNvSpPr>
              <a:spLocks/>
            </p:cNvSpPr>
            <p:nvPr userDrawn="1"/>
          </p:nvSpPr>
          <p:spPr bwMode="auto">
            <a:xfrm>
              <a:off x="1191" y="2020"/>
              <a:ext cx="2679" cy="2330"/>
            </a:xfrm>
            <a:custGeom>
              <a:avLst/>
              <a:gdLst>
                <a:gd name="T0" fmla="*/ 29 w 2679"/>
                <a:gd name="T1" fmla="*/ 2330 h 2330"/>
                <a:gd name="T2" fmla="*/ 2679 w 2679"/>
                <a:gd name="T3" fmla="*/ 3 h 2330"/>
                <a:gd name="T4" fmla="*/ 2672 w 2679"/>
                <a:gd name="T5" fmla="*/ 0 h 2330"/>
                <a:gd name="T6" fmla="*/ 0 w 2679"/>
                <a:gd name="T7" fmla="*/ 2329 h 2330"/>
                <a:gd name="T8" fmla="*/ 29 w 2679"/>
                <a:gd name="T9" fmla="*/ 2330 h 2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9" h="2330">
                  <a:moveTo>
                    <a:pt x="29" y="2330"/>
                  </a:moveTo>
                  <a:lnTo>
                    <a:pt x="2679" y="3"/>
                  </a:lnTo>
                  <a:lnTo>
                    <a:pt x="2672" y="0"/>
                  </a:lnTo>
                  <a:lnTo>
                    <a:pt x="0" y="2329"/>
                  </a:lnTo>
                  <a:lnTo>
                    <a:pt x="29" y="233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1" name="Freeform 25"/>
            <p:cNvSpPr>
              <a:spLocks/>
            </p:cNvSpPr>
            <p:nvPr userDrawn="1"/>
          </p:nvSpPr>
          <p:spPr bwMode="auto">
            <a:xfrm>
              <a:off x="1413" y="2617"/>
              <a:ext cx="2006" cy="1730"/>
            </a:xfrm>
            <a:custGeom>
              <a:avLst/>
              <a:gdLst>
                <a:gd name="T0" fmla="*/ 27 w 2006"/>
                <a:gd name="T1" fmla="*/ 1729 h 1730"/>
                <a:gd name="T2" fmla="*/ 2006 w 2006"/>
                <a:gd name="T3" fmla="*/ 3 h 1730"/>
                <a:gd name="T4" fmla="*/ 1999 w 2006"/>
                <a:gd name="T5" fmla="*/ 0 h 1730"/>
                <a:gd name="T6" fmla="*/ 0 w 2006"/>
                <a:gd name="T7" fmla="*/ 1730 h 1730"/>
                <a:gd name="T8" fmla="*/ 27 w 2006"/>
                <a:gd name="T9" fmla="*/ 1729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6" h="1730">
                  <a:moveTo>
                    <a:pt x="27" y="1729"/>
                  </a:moveTo>
                  <a:lnTo>
                    <a:pt x="2006" y="3"/>
                  </a:lnTo>
                  <a:lnTo>
                    <a:pt x="1999" y="0"/>
                  </a:lnTo>
                  <a:lnTo>
                    <a:pt x="0" y="1730"/>
                  </a:lnTo>
                  <a:lnTo>
                    <a:pt x="27" y="172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2" name="Freeform 26"/>
            <p:cNvSpPr>
              <a:spLocks/>
            </p:cNvSpPr>
            <p:nvPr userDrawn="1"/>
          </p:nvSpPr>
          <p:spPr bwMode="auto">
            <a:xfrm>
              <a:off x="1643" y="2453"/>
              <a:ext cx="2200" cy="1894"/>
            </a:xfrm>
            <a:custGeom>
              <a:avLst/>
              <a:gdLst>
                <a:gd name="T0" fmla="*/ 27 w 2200"/>
                <a:gd name="T1" fmla="*/ 1894 h 1894"/>
                <a:gd name="T2" fmla="*/ 2200 w 2200"/>
                <a:gd name="T3" fmla="*/ 3 h 1894"/>
                <a:gd name="T4" fmla="*/ 2193 w 2200"/>
                <a:gd name="T5" fmla="*/ 0 h 1894"/>
                <a:gd name="T6" fmla="*/ 0 w 2200"/>
                <a:gd name="T7" fmla="*/ 1894 h 1894"/>
                <a:gd name="T8" fmla="*/ 27 w 2200"/>
                <a:gd name="T9" fmla="*/ 1894 h 1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0" h="1894">
                  <a:moveTo>
                    <a:pt x="27" y="1894"/>
                  </a:moveTo>
                  <a:lnTo>
                    <a:pt x="2200" y="3"/>
                  </a:lnTo>
                  <a:lnTo>
                    <a:pt x="2193" y="0"/>
                  </a:lnTo>
                  <a:lnTo>
                    <a:pt x="0" y="1894"/>
                  </a:lnTo>
                  <a:lnTo>
                    <a:pt x="27" y="189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3" name="Freeform 27"/>
            <p:cNvSpPr>
              <a:spLocks/>
            </p:cNvSpPr>
            <p:nvPr userDrawn="1"/>
          </p:nvSpPr>
          <p:spPr bwMode="auto">
            <a:xfrm>
              <a:off x="1887" y="2472"/>
              <a:ext cx="2127" cy="1874"/>
            </a:xfrm>
            <a:custGeom>
              <a:avLst/>
              <a:gdLst>
                <a:gd name="T0" fmla="*/ 26 w 2127"/>
                <a:gd name="T1" fmla="*/ 1874 h 1874"/>
                <a:gd name="T2" fmla="*/ 2127 w 2127"/>
                <a:gd name="T3" fmla="*/ 3 h 1874"/>
                <a:gd name="T4" fmla="*/ 2120 w 2127"/>
                <a:gd name="T5" fmla="*/ 0 h 1874"/>
                <a:gd name="T6" fmla="*/ 0 w 2127"/>
                <a:gd name="T7" fmla="*/ 1874 h 1874"/>
                <a:gd name="T8" fmla="*/ 26 w 2127"/>
                <a:gd name="T9" fmla="*/ 1874 h 1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7" h="1874">
                  <a:moveTo>
                    <a:pt x="26" y="1874"/>
                  </a:moveTo>
                  <a:lnTo>
                    <a:pt x="2127" y="3"/>
                  </a:lnTo>
                  <a:lnTo>
                    <a:pt x="2120" y="0"/>
                  </a:lnTo>
                  <a:lnTo>
                    <a:pt x="0" y="1874"/>
                  </a:lnTo>
                  <a:lnTo>
                    <a:pt x="26" y="1874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4" name="Freeform 28"/>
            <p:cNvSpPr>
              <a:spLocks/>
            </p:cNvSpPr>
            <p:nvPr userDrawn="1"/>
          </p:nvSpPr>
          <p:spPr bwMode="auto">
            <a:xfrm>
              <a:off x="2114" y="2892"/>
              <a:ext cx="1681" cy="1452"/>
            </a:xfrm>
            <a:custGeom>
              <a:avLst/>
              <a:gdLst>
                <a:gd name="T0" fmla="*/ 28 w 1681"/>
                <a:gd name="T1" fmla="*/ 1451 h 1452"/>
                <a:gd name="T2" fmla="*/ 1681 w 1681"/>
                <a:gd name="T3" fmla="*/ 3 h 1452"/>
                <a:gd name="T4" fmla="*/ 1674 w 1681"/>
                <a:gd name="T5" fmla="*/ 0 h 1452"/>
                <a:gd name="T6" fmla="*/ 0 w 1681"/>
                <a:gd name="T7" fmla="*/ 1452 h 1452"/>
                <a:gd name="T8" fmla="*/ 28 w 1681"/>
                <a:gd name="T9" fmla="*/ 1451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1" h="1452">
                  <a:moveTo>
                    <a:pt x="28" y="1451"/>
                  </a:moveTo>
                  <a:lnTo>
                    <a:pt x="1681" y="3"/>
                  </a:lnTo>
                  <a:lnTo>
                    <a:pt x="1674" y="0"/>
                  </a:lnTo>
                  <a:lnTo>
                    <a:pt x="0" y="1452"/>
                  </a:lnTo>
                  <a:lnTo>
                    <a:pt x="28" y="145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5" name="Freeform 29"/>
            <p:cNvSpPr>
              <a:spLocks/>
            </p:cNvSpPr>
            <p:nvPr userDrawn="1"/>
          </p:nvSpPr>
          <p:spPr bwMode="auto">
            <a:xfrm>
              <a:off x="2333" y="2785"/>
              <a:ext cx="1796" cy="1561"/>
            </a:xfrm>
            <a:custGeom>
              <a:avLst/>
              <a:gdLst>
                <a:gd name="T0" fmla="*/ 31 w 1796"/>
                <a:gd name="T1" fmla="*/ 1559 h 1561"/>
                <a:gd name="T2" fmla="*/ 1796 w 1796"/>
                <a:gd name="T3" fmla="*/ 3 h 1561"/>
                <a:gd name="T4" fmla="*/ 1789 w 1796"/>
                <a:gd name="T5" fmla="*/ 0 h 1561"/>
                <a:gd name="T6" fmla="*/ 0 w 1796"/>
                <a:gd name="T7" fmla="*/ 1561 h 1561"/>
                <a:gd name="T8" fmla="*/ 31 w 1796"/>
                <a:gd name="T9" fmla="*/ 1559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6" h="1561">
                  <a:moveTo>
                    <a:pt x="31" y="1559"/>
                  </a:moveTo>
                  <a:lnTo>
                    <a:pt x="1796" y="3"/>
                  </a:lnTo>
                  <a:lnTo>
                    <a:pt x="1789" y="0"/>
                  </a:lnTo>
                  <a:lnTo>
                    <a:pt x="0" y="1561"/>
                  </a:lnTo>
                  <a:lnTo>
                    <a:pt x="31" y="155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6" name="Freeform 30"/>
            <p:cNvSpPr>
              <a:spLocks/>
            </p:cNvSpPr>
            <p:nvPr userDrawn="1"/>
          </p:nvSpPr>
          <p:spPr bwMode="auto">
            <a:xfrm>
              <a:off x="2549" y="2776"/>
              <a:ext cx="1805" cy="1574"/>
            </a:xfrm>
            <a:custGeom>
              <a:avLst/>
              <a:gdLst>
                <a:gd name="T0" fmla="*/ 33 w 1805"/>
                <a:gd name="T1" fmla="*/ 1570 h 1574"/>
                <a:gd name="T2" fmla="*/ 1805 w 1805"/>
                <a:gd name="T3" fmla="*/ 3 h 1574"/>
                <a:gd name="T4" fmla="*/ 1798 w 1805"/>
                <a:gd name="T5" fmla="*/ 0 h 1574"/>
                <a:gd name="T6" fmla="*/ 0 w 1805"/>
                <a:gd name="T7" fmla="*/ 1574 h 1574"/>
                <a:gd name="T8" fmla="*/ 33 w 1805"/>
                <a:gd name="T9" fmla="*/ 157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5" h="1574">
                  <a:moveTo>
                    <a:pt x="33" y="1570"/>
                  </a:moveTo>
                  <a:lnTo>
                    <a:pt x="1805" y="3"/>
                  </a:lnTo>
                  <a:lnTo>
                    <a:pt x="1798" y="0"/>
                  </a:lnTo>
                  <a:lnTo>
                    <a:pt x="0" y="1574"/>
                  </a:lnTo>
                  <a:lnTo>
                    <a:pt x="33" y="157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7" name="Freeform 31"/>
            <p:cNvSpPr>
              <a:spLocks/>
            </p:cNvSpPr>
            <p:nvPr userDrawn="1"/>
          </p:nvSpPr>
          <p:spPr bwMode="auto">
            <a:xfrm>
              <a:off x="2778" y="3040"/>
              <a:ext cx="1516" cy="1307"/>
            </a:xfrm>
            <a:custGeom>
              <a:avLst/>
              <a:gdLst>
                <a:gd name="T0" fmla="*/ 29 w 1516"/>
                <a:gd name="T1" fmla="*/ 1307 h 1307"/>
                <a:gd name="T2" fmla="*/ 1516 w 1516"/>
                <a:gd name="T3" fmla="*/ 3 h 1307"/>
                <a:gd name="T4" fmla="*/ 1509 w 1516"/>
                <a:gd name="T5" fmla="*/ 0 h 1307"/>
                <a:gd name="T6" fmla="*/ 0 w 1516"/>
                <a:gd name="T7" fmla="*/ 1307 h 1307"/>
                <a:gd name="T8" fmla="*/ 29 w 1516"/>
                <a:gd name="T9" fmla="*/ 1307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6" h="1307">
                  <a:moveTo>
                    <a:pt x="29" y="1307"/>
                  </a:moveTo>
                  <a:lnTo>
                    <a:pt x="1516" y="3"/>
                  </a:lnTo>
                  <a:lnTo>
                    <a:pt x="1509" y="0"/>
                  </a:lnTo>
                  <a:lnTo>
                    <a:pt x="0" y="1307"/>
                  </a:lnTo>
                  <a:lnTo>
                    <a:pt x="29" y="1307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8" name="Freeform 32"/>
            <p:cNvSpPr>
              <a:spLocks/>
            </p:cNvSpPr>
            <p:nvPr userDrawn="1"/>
          </p:nvSpPr>
          <p:spPr bwMode="auto">
            <a:xfrm>
              <a:off x="3246" y="3518"/>
              <a:ext cx="967" cy="829"/>
            </a:xfrm>
            <a:custGeom>
              <a:avLst/>
              <a:gdLst>
                <a:gd name="T0" fmla="*/ 18 w 967"/>
                <a:gd name="T1" fmla="*/ 829 h 829"/>
                <a:gd name="T2" fmla="*/ 967 w 967"/>
                <a:gd name="T3" fmla="*/ 3 h 829"/>
                <a:gd name="T4" fmla="*/ 960 w 967"/>
                <a:gd name="T5" fmla="*/ 0 h 829"/>
                <a:gd name="T6" fmla="*/ 0 w 967"/>
                <a:gd name="T7" fmla="*/ 828 h 829"/>
                <a:gd name="T8" fmla="*/ 18 w 967"/>
                <a:gd name="T9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829">
                  <a:moveTo>
                    <a:pt x="18" y="829"/>
                  </a:moveTo>
                  <a:lnTo>
                    <a:pt x="967" y="3"/>
                  </a:lnTo>
                  <a:lnTo>
                    <a:pt x="960" y="0"/>
                  </a:lnTo>
                  <a:lnTo>
                    <a:pt x="0" y="828"/>
                  </a:lnTo>
                  <a:lnTo>
                    <a:pt x="18" y="829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89" name="Freeform 33"/>
            <p:cNvSpPr>
              <a:spLocks/>
            </p:cNvSpPr>
            <p:nvPr userDrawn="1"/>
          </p:nvSpPr>
          <p:spPr bwMode="auto">
            <a:xfrm>
              <a:off x="3459" y="3441"/>
              <a:ext cx="1041" cy="906"/>
            </a:xfrm>
            <a:custGeom>
              <a:avLst/>
              <a:gdLst>
                <a:gd name="T0" fmla="*/ 24 w 1041"/>
                <a:gd name="T1" fmla="*/ 906 h 906"/>
                <a:gd name="T2" fmla="*/ 1041 w 1041"/>
                <a:gd name="T3" fmla="*/ 3 h 906"/>
                <a:gd name="T4" fmla="*/ 1034 w 1041"/>
                <a:gd name="T5" fmla="*/ 0 h 906"/>
                <a:gd name="T6" fmla="*/ 0 w 1041"/>
                <a:gd name="T7" fmla="*/ 903 h 906"/>
                <a:gd name="T8" fmla="*/ 24 w 1041"/>
                <a:gd name="T9" fmla="*/ 906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1" h="906">
                  <a:moveTo>
                    <a:pt x="24" y="906"/>
                  </a:moveTo>
                  <a:lnTo>
                    <a:pt x="1041" y="3"/>
                  </a:lnTo>
                  <a:lnTo>
                    <a:pt x="1034" y="0"/>
                  </a:lnTo>
                  <a:lnTo>
                    <a:pt x="0" y="903"/>
                  </a:lnTo>
                  <a:lnTo>
                    <a:pt x="24" y="90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90" name="Freeform 34"/>
            <p:cNvSpPr>
              <a:spLocks/>
            </p:cNvSpPr>
            <p:nvPr userDrawn="1"/>
          </p:nvSpPr>
          <p:spPr bwMode="auto">
            <a:xfrm>
              <a:off x="3668" y="3561"/>
              <a:ext cx="908" cy="789"/>
            </a:xfrm>
            <a:custGeom>
              <a:avLst/>
              <a:gdLst>
                <a:gd name="T0" fmla="*/ 22 w 908"/>
                <a:gd name="T1" fmla="*/ 786 h 789"/>
                <a:gd name="T2" fmla="*/ 908 w 908"/>
                <a:gd name="T3" fmla="*/ 3 h 789"/>
                <a:gd name="T4" fmla="*/ 901 w 908"/>
                <a:gd name="T5" fmla="*/ 0 h 789"/>
                <a:gd name="T6" fmla="*/ 0 w 908"/>
                <a:gd name="T7" fmla="*/ 789 h 789"/>
                <a:gd name="T8" fmla="*/ 22 w 908"/>
                <a:gd name="T9" fmla="*/ 786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8" h="789">
                  <a:moveTo>
                    <a:pt x="22" y="786"/>
                  </a:moveTo>
                  <a:lnTo>
                    <a:pt x="908" y="3"/>
                  </a:lnTo>
                  <a:lnTo>
                    <a:pt x="901" y="0"/>
                  </a:lnTo>
                  <a:lnTo>
                    <a:pt x="0" y="789"/>
                  </a:lnTo>
                  <a:lnTo>
                    <a:pt x="22" y="78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377891" name="Freeform 35"/>
            <p:cNvSpPr>
              <a:spLocks/>
            </p:cNvSpPr>
            <p:nvPr userDrawn="1"/>
          </p:nvSpPr>
          <p:spPr bwMode="auto">
            <a:xfrm>
              <a:off x="3005" y="3038"/>
              <a:ext cx="1495" cy="1311"/>
            </a:xfrm>
            <a:custGeom>
              <a:avLst/>
              <a:gdLst>
                <a:gd name="T0" fmla="*/ 30 w 1495"/>
                <a:gd name="T1" fmla="*/ 1306 h 1311"/>
                <a:gd name="T2" fmla="*/ 1495 w 1495"/>
                <a:gd name="T3" fmla="*/ 3 h 1311"/>
                <a:gd name="T4" fmla="*/ 1488 w 1495"/>
                <a:gd name="T5" fmla="*/ 0 h 1311"/>
                <a:gd name="T6" fmla="*/ 0 w 1495"/>
                <a:gd name="T7" fmla="*/ 1311 h 1311"/>
                <a:gd name="T8" fmla="*/ 30 w 1495"/>
                <a:gd name="T9" fmla="*/ 1306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5" h="1311">
                  <a:moveTo>
                    <a:pt x="30" y="1306"/>
                  </a:moveTo>
                  <a:lnTo>
                    <a:pt x="1495" y="3"/>
                  </a:lnTo>
                  <a:lnTo>
                    <a:pt x="1488" y="0"/>
                  </a:lnTo>
                  <a:lnTo>
                    <a:pt x="0" y="1311"/>
                  </a:lnTo>
                  <a:lnTo>
                    <a:pt x="30" y="130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25000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377892" name="Line 36"/>
          <p:cNvSpPr>
            <a:spLocks noChangeShapeType="1"/>
          </p:cNvSpPr>
          <p:nvPr/>
        </p:nvSpPr>
        <p:spPr bwMode="auto">
          <a:xfrm>
            <a:off x="1692275" y="3644900"/>
            <a:ext cx="7451725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77893" name="Line 37"/>
          <p:cNvSpPr>
            <a:spLocks noChangeShapeType="1"/>
          </p:cNvSpPr>
          <p:nvPr/>
        </p:nvSpPr>
        <p:spPr bwMode="auto">
          <a:xfrm flipH="1">
            <a:off x="1763713" y="3644900"/>
            <a:ext cx="7380287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77894" name="Text Box 38"/>
          <p:cNvSpPr txBox="1">
            <a:spLocks noChangeArrowheads="1"/>
          </p:cNvSpPr>
          <p:nvPr/>
        </p:nvSpPr>
        <p:spPr bwMode="auto">
          <a:xfrm>
            <a:off x="4859338" y="6453188"/>
            <a:ext cx="3816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AU" altLang="en-US" sz="1000">
                <a:solidFill>
                  <a:srgbClr val="FFFFFF"/>
                </a:solidFill>
              </a:rPr>
              <a:t>© The Association of Independent Schools of NSW</a:t>
            </a:r>
          </a:p>
        </p:txBody>
      </p:sp>
      <p:sp>
        <p:nvSpPr>
          <p:cNvPr id="377860" name="Text Box 4"/>
          <p:cNvSpPr txBox="1">
            <a:spLocks noChangeArrowheads="1"/>
          </p:cNvSpPr>
          <p:nvPr/>
        </p:nvSpPr>
        <p:spPr bwMode="auto">
          <a:xfrm>
            <a:off x="468313" y="6524625"/>
            <a:ext cx="3816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AU" altLang="en-US" sz="1000">
                <a:solidFill>
                  <a:srgbClr val="273E6F"/>
                </a:solidFill>
              </a:rPr>
              <a:t>© The Association of Independent Schools of NSW</a:t>
            </a:r>
          </a:p>
        </p:txBody>
      </p:sp>
      <p:sp>
        <p:nvSpPr>
          <p:cNvPr id="377896" name="Text Box 40"/>
          <p:cNvSpPr txBox="1">
            <a:spLocks noChangeArrowheads="1"/>
          </p:cNvSpPr>
          <p:nvPr/>
        </p:nvSpPr>
        <p:spPr bwMode="auto">
          <a:xfrm>
            <a:off x="1763713" y="3716338"/>
            <a:ext cx="6121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377898" name="Rectangle 42"/>
          <p:cNvSpPr>
            <a:spLocks noChangeArrowheads="1"/>
          </p:cNvSpPr>
          <p:nvPr/>
        </p:nvSpPr>
        <p:spPr bwMode="auto">
          <a:xfrm>
            <a:off x="1655763" y="3711575"/>
            <a:ext cx="4572000" cy="158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Name Surname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Job Position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Level 4, 99 York Street, Sydney NSW 2000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Phone (02) 9299 2845  Fax (02) 9290 2274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Web aisnsw.edu.au  Email ais@aisnsw.edu.au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>
                <a:solidFill>
                  <a:schemeClr val="bg1"/>
                </a:solidFill>
              </a:rPr>
              <a:t>ABN 96 003 509 073</a:t>
            </a:r>
          </a:p>
        </p:txBody>
      </p:sp>
      <p:sp>
        <p:nvSpPr>
          <p:cNvPr id="377899" name="Rectangle 43"/>
          <p:cNvSpPr>
            <a:spLocks noChangeArrowheads="1"/>
          </p:cNvSpPr>
          <p:nvPr/>
        </p:nvSpPr>
        <p:spPr bwMode="auto">
          <a:xfrm>
            <a:off x="1619250" y="3068638"/>
            <a:ext cx="6553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>
              <a:spcBef>
                <a:spcPct val="0"/>
              </a:spcBef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1pPr>
            <a:lvl2pPr algn="l">
              <a:spcBef>
                <a:spcPct val="0"/>
              </a:spcBef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2pPr>
            <a:lvl3pPr algn="l">
              <a:spcBef>
                <a:spcPct val="0"/>
              </a:spcBef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3pPr>
            <a:lvl4pPr algn="l">
              <a:spcBef>
                <a:spcPct val="0"/>
              </a:spcBef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4pPr>
            <a:lvl5pPr algn="l">
              <a:spcBef>
                <a:spcPct val="0"/>
              </a:spcBef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273E6F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en-AU" altLang="en-US"/>
              <a:t>Contact Details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1420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7264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68413"/>
            <a:ext cx="3962400" cy="5056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3962400" cy="5056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6704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1459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1472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2718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7588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822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4090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0063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404813"/>
            <a:ext cx="2019300" cy="5919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04813"/>
            <a:ext cx="5905500" cy="5919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11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835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7450" y="1557338"/>
            <a:ext cx="3668713" cy="4967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8563" y="1557338"/>
            <a:ext cx="3670300" cy="4967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171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782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7313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16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188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641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44" name="Rectangle 3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273E6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73449" name="Picture 4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839788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3413" name="Rectangle 5"/>
          <p:cNvSpPr>
            <a:spLocks noChangeArrowheads="1"/>
          </p:cNvSpPr>
          <p:nvPr/>
        </p:nvSpPr>
        <p:spPr bwMode="auto">
          <a:xfrm>
            <a:off x="1042988" y="0"/>
            <a:ext cx="8101012" cy="6858000"/>
          </a:xfrm>
          <a:prstGeom prst="rect">
            <a:avLst/>
          </a:prstGeom>
          <a:solidFill>
            <a:srgbClr val="FFFFFF"/>
          </a:solidFill>
          <a:ln w="317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grpSp>
        <p:nvGrpSpPr>
          <p:cNvPr id="273415" name="Group 7"/>
          <p:cNvGrpSpPr>
            <a:grpSpLocks/>
          </p:cNvGrpSpPr>
          <p:nvPr/>
        </p:nvGrpSpPr>
        <p:grpSpPr bwMode="auto">
          <a:xfrm>
            <a:off x="-9525" y="3084513"/>
            <a:ext cx="2068513" cy="3786187"/>
            <a:chOff x="-6" y="1943"/>
            <a:chExt cx="1303" cy="2385"/>
          </a:xfrm>
        </p:grpSpPr>
        <p:sp>
          <p:nvSpPr>
            <p:cNvPr id="273416" name="Freeform 8"/>
            <p:cNvSpPr>
              <a:spLocks/>
            </p:cNvSpPr>
            <p:nvPr userDrawn="1"/>
          </p:nvSpPr>
          <p:spPr bwMode="auto">
            <a:xfrm>
              <a:off x="-5" y="2873"/>
              <a:ext cx="1166" cy="1011"/>
            </a:xfrm>
            <a:custGeom>
              <a:avLst/>
              <a:gdLst>
                <a:gd name="T0" fmla="*/ 0 w 1166"/>
                <a:gd name="T1" fmla="*/ 1011 h 1011"/>
                <a:gd name="T2" fmla="*/ 1165 w 1166"/>
                <a:gd name="T3" fmla="*/ 12 h 1011"/>
                <a:gd name="T4" fmla="*/ 1166 w 1166"/>
                <a:gd name="T5" fmla="*/ 0 h 1011"/>
                <a:gd name="T6" fmla="*/ 2 w 1166"/>
                <a:gd name="T7" fmla="*/ 993 h 1011"/>
                <a:gd name="T8" fmla="*/ 0 w 1166"/>
                <a:gd name="T9" fmla="*/ 1011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6" h="1011">
                  <a:moveTo>
                    <a:pt x="0" y="1011"/>
                  </a:moveTo>
                  <a:lnTo>
                    <a:pt x="1165" y="12"/>
                  </a:lnTo>
                  <a:lnTo>
                    <a:pt x="1166" y="0"/>
                  </a:lnTo>
                  <a:lnTo>
                    <a:pt x="2" y="993"/>
                  </a:lnTo>
                  <a:lnTo>
                    <a:pt x="0" y="101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17" name="Freeform 9"/>
            <p:cNvSpPr>
              <a:spLocks/>
            </p:cNvSpPr>
            <p:nvPr userDrawn="1"/>
          </p:nvSpPr>
          <p:spPr bwMode="auto">
            <a:xfrm>
              <a:off x="-5" y="2646"/>
              <a:ext cx="1172" cy="1008"/>
            </a:xfrm>
            <a:custGeom>
              <a:avLst/>
              <a:gdLst>
                <a:gd name="T0" fmla="*/ 0 w 1172"/>
                <a:gd name="T1" fmla="*/ 1008 h 1008"/>
                <a:gd name="T2" fmla="*/ 1165 w 1172"/>
                <a:gd name="T3" fmla="*/ 15 h 1008"/>
                <a:gd name="T4" fmla="*/ 1172 w 1172"/>
                <a:gd name="T5" fmla="*/ 0 h 1008"/>
                <a:gd name="T6" fmla="*/ 0 w 1172"/>
                <a:gd name="T7" fmla="*/ 992 h 1008"/>
                <a:gd name="T8" fmla="*/ 0 w 1172"/>
                <a:gd name="T9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2" h="1008">
                  <a:moveTo>
                    <a:pt x="0" y="1008"/>
                  </a:moveTo>
                  <a:lnTo>
                    <a:pt x="1165" y="15"/>
                  </a:lnTo>
                  <a:lnTo>
                    <a:pt x="1172" y="0"/>
                  </a:lnTo>
                  <a:lnTo>
                    <a:pt x="0" y="992"/>
                  </a:lnTo>
                  <a:lnTo>
                    <a:pt x="0" y="100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18" name="Freeform 10"/>
            <p:cNvSpPr>
              <a:spLocks/>
            </p:cNvSpPr>
            <p:nvPr userDrawn="1"/>
          </p:nvSpPr>
          <p:spPr bwMode="auto">
            <a:xfrm>
              <a:off x="-5" y="2498"/>
              <a:ext cx="1075" cy="928"/>
            </a:xfrm>
            <a:custGeom>
              <a:avLst/>
              <a:gdLst>
                <a:gd name="T0" fmla="*/ 0 w 1075"/>
                <a:gd name="T1" fmla="*/ 928 h 928"/>
                <a:gd name="T2" fmla="*/ 1075 w 1075"/>
                <a:gd name="T3" fmla="*/ 3 h 928"/>
                <a:gd name="T4" fmla="*/ 1070 w 1075"/>
                <a:gd name="T5" fmla="*/ 0 h 928"/>
                <a:gd name="T6" fmla="*/ 0 w 1075"/>
                <a:gd name="T7" fmla="*/ 913 h 928"/>
                <a:gd name="T8" fmla="*/ 0 w 1075"/>
                <a:gd name="T9" fmla="*/ 928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5" h="928">
                  <a:moveTo>
                    <a:pt x="0" y="928"/>
                  </a:moveTo>
                  <a:lnTo>
                    <a:pt x="1075" y="3"/>
                  </a:lnTo>
                  <a:lnTo>
                    <a:pt x="1070" y="0"/>
                  </a:lnTo>
                  <a:lnTo>
                    <a:pt x="0" y="913"/>
                  </a:lnTo>
                  <a:lnTo>
                    <a:pt x="0" y="92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19" name="Freeform 11"/>
            <p:cNvSpPr>
              <a:spLocks/>
            </p:cNvSpPr>
            <p:nvPr userDrawn="1"/>
          </p:nvSpPr>
          <p:spPr bwMode="auto">
            <a:xfrm>
              <a:off x="-3" y="2760"/>
              <a:ext cx="1161" cy="1008"/>
            </a:xfrm>
            <a:custGeom>
              <a:avLst/>
              <a:gdLst>
                <a:gd name="T0" fmla="*/ 0 w 1161"/>
                <a:gd name="T1" fmla="*/ 1008 h 1008"/>
                <a:gd name="T2" fmla="*/ 1161 w 1161"/>
                <a:gd name="T3" fmla="*/ 8 h 1008"/>
                <a:gd name="T4" fmla="*/ 1160 w 1161"/>
                <a:gd name="T5" fmla="*/ 0 h 1008"/>
                <a:gd name="T6" fmla="*/ 0 w 1161"/>
                <a:gd name="T7" fmla="*/ 995 h 1008"/>
                <a:gd name="T8" fmla="*/ 0 w 1161"/>
                <a:gd name="T9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1" h="1008">
                  <a:moveTo>
                    <a:pt x="0" y="1008"/>
                  </a:moveTo>
                  <a:lnTo>
                    <a:pt x="1161" y="8"/>
                  </a:lnTo>
                  <a:lnTo>
                    <a:pt x="1160" y="0"/>
                  </a:lnTo>
                  <a:lnTo>
                    <a:pt x="0" y="995"/>
                  </a:lnTo>
                  <a:lnTo>
                    <a:pt x="0" y="100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0" name="Freeform 12"/>
            <p:cNvSpPr>
              <a:spLocks/>
            </p:cNvSpPr>
            <p:nvPr userDrawn="1"/>
          </p:nvSpPr>
          <p:spPr bwMode="auto">
            <a:xfrm>
              <a:off x="-5" y="2309"/>
              <a:ext cx="1163" cy="1006"/>
            </a:xfrm>
            <a:custGeom>
              <a:avLst/>
              <a:gdLst>
                <a:gd name="T0" fmla="*/ 0 w 1163"/>
                <a:gd name="T1" fmla="*/ 1006 h 1006"/>
                <a:gd name="T2" fmla="*/ 1163 w 1163"/>
                <a:gd name="T3" fmla="*/ 4 h 1006"/>
                <a:gd name="T4" fmla="*/ 1159 w 1163"/>
                <a:gd name="T5" fmla="*/ 0 h 1006"/>
                <a:gd name="T6" fmla="*/ 2 w 1163"/>
                <a:gd name="T7" fmla="*/ 985 h 1006"/>
                <a:gd name="T8" fmla="*/ 0 w 1163"/>
                <a:gd name="T9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006">
                  <a:moveTo>
                    <a:pt x="0" y="1006"/>
                  </a:moveTo>
                  <a:lnTo>
                    <a:pt x="1163" y="4"/>
                  </a:lnTo>
                  <a:lnTo>
                    <a:pt x="1159" y="0"/>
                  </a:lnTo>
                  <a:lnTo>
                    <a:pt x="2" y="985"/>
                  </a:lnTo>
                  <a:lnTo>
                    <a:pt x="0" y="1006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1" name="Freeform 13"/>
            <p:cNvSpPr>
              <a:spLocks/>
            </p:cNvSpPr>
            <p:nvPr userDrawn="1"/>
          </p:nvSpPr>
          <p:spPr bwMode="auto">
            <a:xfrm>
              <a:off x="-5" y="2199"/>
              <a:ext cx="1157" cy="1001"/>
            </a:xfrm>
            <a:custGeom>
              <a:avLst/>
              <a:gdLst>
                <a:gd name="T0" fmla="*/ 0 w 1157"/>
                <a:gd name="T1" fmla="*/ 1001 h 1001"/>
                <a:gd name="T2" fmla="*/ 1157 w 1157"/>
                <a:gd name="T3" fmla="*/ 8 h 1001"/>
                <a:gd name="T4" fmla="*/ 1157 w 1157"/>
                <a:gd name="T5" fmla="*/ 0 h 1001"/>
                <a:gd name="T6" fmla="*/ 2 w 1157"/>
                <a:gd name="T7" fmla="*/ 983 h 1001"/>
                <a:gd name="T8" fmla="*/ 0 w 1157"/>
                <a:gd name="T9" fmla="*/ 1001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7" h="1001">
                  <a:moveTo>
                    <a:pt x="0" y="1001"/>
                  </a:moveTo>
                  <a:lnTo>
                    <a:pt x="1157" y="8"/>
                  </a:lnTo>
                  <a:lnTo>
                    <a:pt x="1157" y="0"/>
                  </a:lnTo>
                  <a:lnTo>
                    <a:pt x="2" y="983"/>
                  </a:lnTo>
                  <a:lnTo>
                    <a:pt x="0" y="100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2" name="Freeform 14"/>
            <p:cNvSpPr>
              <a:spLocks/>
            </p:cNvSpPr>
            <p:nvPr userDrawn="1"/>
          </p:nvSpPr>
          <p:spPr bwMode="auto">
            <a:xfrm>
              <a:off x="-3" y="2207"/>
              <a:ext cx="885" cy="763"/>
            </a:xfrm>
            <a:custGeom>
              <a:avLst/>
              <a:gdLst>
                <a:gd name="T0" fmla="*/ 0 w 885"/>
                <a:gd name="T1" fmla="*/ 763 h 763"/>
                <a:gd name="T2" fmla="*/ 885 w 885"/>
                <a:gd name="T3" fmla="*/ 4 h 763"/>
                <a:gd name="T4" fmla="*/ 878 w 885"/>
                <a:gd name="T5" fmla="*/ 0 h 763"/>
                <a:gd name="T6" fmla="*/ 0 w 885"/>
                <a:gd name="T7" fmla="*/ 747 h 763"/>
                <a:gd name="T8" fmla="*/ 0 w 885"/>
                <a:gd name="T9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763">
                  <a:moveTo>
                    <a:pt x="0" y="763"/>
                  </a:moveTo>
                  <a:lnTo>
                    <a:pt x="885" y="4"/>
                  </a:lnTo>
                  <a:lnTo>
                    <a:pt x="878" y="0"/>
                  </a:lnTo>
                  <a:lnTo>
                    <a:pt x="0" y="747"/>
                  </a:lnTo>
                  <a:lnTo>
                    <a:pt x="0" y="763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3" name="Freeform 15"/>
            <p:cNvSpPr>
              <a:spLocks/>
            </p:cNvSpPr>
            <p:nvPr userDrawn="1"/>
          </p:nvSpPr>
          <p:spPr bwMode="auto">
            <a:xfrm>
              <a:off x="-5" y="2012"/>
              <a:ext cx="971" cy="846"/>
            </a:xfrm>
            <a:custGeom>
              <a:avLst/>
              <a:gdLst>
                <a:gd name="T0" fmla="*/ 0 w 971"/>
                <a:gd name="T1" fmla="*/ 846 h 846"/>
                <a:gd name="T2" fmla="*/ 971 w 971"/>
                <a:gd name="T3" fmla="*/ 3 h 846"/>
                <a:gd name="T4" fmla="*/ 968 w 971"/>
                <a:gd name="T5" fmla="*/ 0 h 846"/>
                <a:gd name="T6" fmla="*/ 0 w 971"/>
                <a:gd name="T7" fmla="*/ 831 h 846"/>
                <a:gd name="T8" fmla="*/ 0 w 971"/>
                <a:gd name="T9" fmla="*/ 846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1" h="846">
                  <a:moveTo>
                    <a:pt x="0" y="846"/>
                  </a:moveTo>
                  <a:lnTo>
                    <a:pt x="971" y="3"/>
                  </a:lnTo>
                  <a:lnTo>
                    <a:pt x="968" y="0"/>
                  </a:lnTo>
                  <a:lnTo>
                    <a:pt x="0" y="831"/>
                  </a:lnTo>
                  <a:lnTo>
                    <a:pt x="0" y="846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4" name="Freeform 16"/>
            <p:cNvSpPr>
              <a:spLocks/>
            </p:cNvSpPr>
            <p:nvPr userDrawn="1"/>
          </p:nvSpPr>
          <p:spPr bwMode="auto">
            <a:xfrm>
              <a:off x="-3" y="1943"/>
              <a:ext cx="782" cy="685"/>
            </a:xfrm>
            <a:custGeom>
              <a:avLst/>
              <a:gdLst>
                <a:gd name="T0" fmla="*/ 0 w 782"/>
                <a:gd name="T1" fmla="*/ 685 h 685"/>
                <a:gd name="T2" fmla="*/ 782 w 782"/>
                <a:gd name="T3" fmla="*/ 7 h 685"/>
                <a:gd name="T4" fmla="*/ 777 w 782"/>
                <a:gd name="T5" fmla="*/ 0 h 685"/>
                <a:gd name="T6" fmla="*/ 0 w 782"/>
                <a:gd name="T7" fmla="*/ 670 h 685"/>
                <a:gd name="T8" fmla="*/ 0 w 782"/>
                <a:gd name="T9" fmla="*/ 685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2" h="685">
                  <a:moveTo>
                    <a:pt x="0" y="685"/>
                  </a:moveTo>
                  <a:lnTo>
                    <a:pt x="782" y="7"/>
                  </a:lnTo>
                  <a:lnTo>
                    <a:pt x="777" y="0"/>
                  </a:lnTo>
                  <a:lnTo>
                    <a:pt x="0" y="670"/>
                  </a:lnTo>
                  <a:lnTo>
                    <a:pt x="0" y="685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5" name="Freeform 17"/>
            <p:cNvSpPr>
              <a:spLocks/>
            </p:cNvSpPr>
            <p:nvPr userDrawn="1"/>
          </p:nvSpPr>
          <p:spPr bwMode="auto">
            <a:xfrm>
              <a:off x="-3" y="2061"/>
              <a:ext cx="507" cy="449"/>
            </a:xfrm>
            <a:custGeom>
              <a:avLst/>
              <a:gdLst>
                <a:gd name="T0" fmla="*/ 0 w 507"/>
                <a:gd name="T1" fmla="*/ 449 h 449"/>
                <a:gd name="T2" fmla="*/ 507 w 507"/>
                <a:gd name="T3" fmla="*/ 6 h 449"/>
                <a:gd name="T4" fmla="*/ 504 w 507"/>
                <a:gd name="T5" fmla="*/ 0 h 449"/>
                <a:gd name="T6" fmla="*/ 0 w 507"/>
                <a:gd name="T7" fmla="*/ 435 h 449"/>
                <a:gd name="T8" fmla="*/ 0 w 507"/>
                <a:gd name="T9" fmla="*/ 449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7" h="449">
                  <a:moveTo>
                    <a:pt x="0" y="449"/>
                  </a:moveTo>
                  <a:lnTo>
                    <a:pt x="507" y="6"/>
                  </a:lnTo>
                  <a:lnTo>
                    <a:pt x="504" y="0"/>
                  </a:lnTo>
                  <a:lnTo>
                    <a:pt x="0" y="435"/>
                  </a:lnTo>
                  <a:lnTo>
                    <a:pt x="0" y="449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6" name="Freeform 18"/>
            <p:cNvSpPr>
              <a:spLocks/>
            </p:cNvSpPr>
            <p:nvPr userDrawn="1"/>
          </p:nvSpPr>
          <p:spPr bwMode="auto">
            <a:xfrm>
              <a:off x="-5" y="3105"/>
              <a:ext cx="1168" cy="1005"/>
            </a:xfrm>
            <a:custGeom>
              <a:avLst/>
              <a:gdLst>
                <a:gd name="T0" fmla="*/ 0 w 1168"/>
                <a:gd name="T1" fmla="*/ 1005 h 1005"/>
                <a:gd name="T2" fmla="*/ 1168 w 1168"/>
                <a:gd name="T3" fmla="*/ 12 h 1005"/>
                <a:gd name="T4" fmla="*/ 1166 w 1168"/>
                <a:gd name="T5" fmla="*/ 0 h 1005"/>
                <a:gd name="T6" fmla="*/ 2 w 1168"/>
                <a:gd name="T7" fmla="*/ 989 h 1005"/>
                <a:gd name="T8" fmla="*/ 0 w 1168"/>
                <a:gd name="T9" fmla="*/ 1005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8" h="1005">
                  <a:moveTo>
                    <a:pt x="0" y="1005"/>
                  </a:moveTo>
                  <a:lnTo>
                    <a:pt x="1168" y="12"/>
                  </a:lnTo>
                  <a:lnTo>
                    <a:pt x="1166" y="0"/>
                  </a:lnTo>
                  <a:lnTo>
                    <a:pt x="2" y="989"/>
                  </a:lnTo>
                  <a:lnTo>
                    <a:pt x="0" y="1005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7" name="Freeform 19"/>
            <p:cNvSpPr>
              <a:spLocks/>
            </p:cNvSpPr>
            <p:nvPr userDrawn="1"/>
          </p:nvSpPr>
          <p:spPr bwMode="auto">
            <a:xfrm>
              <a:off x="-5" y="3218"/>
              <a:ext cx="1165" cy="1015"/>
            </a:xfrm>
            <a:custGeom>
              <a:avLst/>
              <a:gdLst>
                <a:gd name="T0" fmla="*/ 0 w 1165"/>
                <a:gd name="T1" fmla="*/ 1015 h 1015"/>
                <a:gd name="T2" fmla="*/ 1165 w 1165"/>
                <a:gd name="T3" fmla="*/ 12 h 1015"/>
                <a:gd name="T4" fmla="*/ 1165 w 1165"/>
                <a:gd name="T5" fmla="*/ 0 h 1015"/>
                <a:gd name="T6" fmla="*/ 2 w 1165"/>
                <a:gd name="T7" fmla="*/ 997 h 1015"/>
                <a:gd name="T8" fmla="*/ 0 w 1165"/>
                <a:gd name="T9" fmla="*/ 1015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5" h="1015">
                  <a:moveTo>
                    <a:pt x="0" y="1015"/>
                  </a:moveTo>
                  <a:lnTo>
                    <a:pt x="1165" y="12"/>
                  </a:lnTo>
                  <a:lnTo>
                    <a:pt x="1165" y="0"/>
                  </a:lnTo>
                  <a:lnTo>
                    <a:pt x="2" y="997"/>
                  </a:lnTo>
                  <a:lnTo>
                    <a:pt x="0" y="1015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8" name="Freeform 20"/>
            <p:cNvSpPr>
              <a:spLocks/>
            </p:cNvSpPr>
            <p:nvPr userDrawn="1"/>
          </p:nvSpPr>
          <p:spPr bwMode="auto">
            <a:xfrm>
              <a:off x="2" y="3342"/>
              <a:ext cx="1155" cy="984"/>
            </a:xfrm>
            <a:custGeom>
              <a:avLst/>
              <a:gdLst>
                <a:gd name="T0" fmla="*/ 16 w 1155"/>
                <a:gd name="T1" fmla="*/ 984 h 984"/>
                <a:gd name="T2" fmla="*/ 1155 w 1155"/>
                <a:gd name="T3" fmla="*/ 18 h 984"/>
                <a:gd name="T4" fmla="*/ 1153 w 1155"/>
                <a:gd name="T5" fmla="*/ 0 h 984"/>
                <a:gd name="T6" fmla="*/ 0 w 1155"/>
                <a:gd name="T7" fmla="*/ 984 h 984"/>
                <a:gd name="T8" fmla="*/ 16 w 1155"/>
                <a:gd name="T9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5" h="984">
                  <a:moveTo>
                    <a:pt x="16" y="984"/>
                  </a:moveTo>
                  <a:lnTo>
                    <a:pt x="1155" y="18"/>
                  </a:lnTo>
                  <a:lnTo>
                    <a:pt x="1153" y="0"/>
                  </a:lnTo>
                  <a:lnTo>
                    <a:pt x="0" y="984"/>
                  </a:lnTo>
                  <a:lnTo>
                    <a:pt x="16" y="984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29" name="Freeform 21"/>
            <p:cNvSpPr>
              <a:spLocks/>
            </p:cNvSpPr>
            <p:nvPr userDrawn="1"/>
          </p:nvSpPr>
          <p:spPr bwMode="auto">
            <a:xfrm>
              <a:off x="147" y="3455"/>
              <a:ext cx="1017" cy="871"/>
            </a:xfrm>
            <a:custGeom>
              <a:avLst/>
              <a:gdLst>
                <a:gd name="T0" fmla="*/ 17 w 1017"/>
                <a:gd name="T1" fmla="*/ 871 h 871"/>
                <a:gd name="T2" fmla="*/ 1011 w 1017"/>
                <a:gd name="T3" fmla="*/ 21 h 871"/>
                <a:gd name="T4" fmla="*/ 1017 w 1017"/>
                <a:gd name="T5" fmla="*/ 0 h 871"/>
                <a:gd name="T6" fmla="*/ 0 w 1017"/>
                <a:gd name="T7" fmla="*/ 870 h 871"/>
                <a:gd name="T8" fmla="*/ 17 w 1017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7" h="871">
                  <a:moveTo>
                    <a:pt x="17" y="871"/>
                  </a:moveTo>
                  <a:lnTo>
                    <a:pt x="1011" y="21"/>
                  </a:lnTo>
                  <a:lnTo>
                    <a:pt x="1017" y="0"/>
                  </a:lnTo>
                  <a:lnTo>
                    <a:pt x="0" y="870"/>
                  </a:lnTo>
                  <a:lnTo>
                    <a:pt x="17" y="87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0" name="Freeform 22"/>
            <p:cNvSpPr>
              <a:spLocks/>
            </p:cNvSpPr>
            <p:nvPr userDrawn="1"/>
          </p:nvSpPr>
          <p:spPr bwMode="auto">
            <a:xfrm>
              <a:off x="429" y="3710"/>
              <a:ext cx="749" cy="618"/>
            </a:xfrm>
            <a:custGeom>
              <a:avLst/>
              <a:gdLst>
                <a:gd name="T0" fmla="*/ 0 w 749"/>
                <a:gd name="T1" fmla="*/ 618 h 618"/>
                <a:gd name="T2" fmla="*/ 723 w 749"/>
                <a:gd name="T3" fmla="*/ 6 h 618"/>
                <a:gd name="T4" fmla="*/ 749 w 749"/>
                <a:gd name="T5" fmla="*/ 0 h 618"/>
                <a:gd name="T6" fmla="*/ 24 w 749"/>
                <a:gd name="T7" fmla="*/ 616 h 618"/>
                <a:gd name="T8" fmla="*/ 0 w 749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618">
                  <a:moveTo>
                    <a:pt x="0" y="618"/>
                  </a:moveTo>
                  <a:lnTo>
                    <a:pt x="723" y="6"/>
                  </a:lnTo>
                  <a:lnTo>
                    <a:pt x="749" y="0"/>
                  </a:lnTo>
                  <a:lnTo>
                    <a:pt x="24" y="616"/>
                  </a:lnTo>
                  <a:lnTo>
                    <a:pt x="0" y="61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1" name="Freeform 23"/>
            <p:cNvSpPr>
              <a:spLocks/>
            </p:cNvSpPr>
            <p:nvPr userDrawn="1"/>
          </p:nvSpPr>
          <p:spPr bwMode="auto">
            <a:xfrm>
              <a:off x="572" y="3825"/>
              <a:ext cx="586" cy="501"/>
            </a:xfrm>
            <a:custGeom>
              <a:avLst/>
              <a:gdLst>
                <a:gd name="T0" fmla="*/ 18 w 586"/>
                <a:gd name="T1" fmla="*/ 501 h 501"/>
                <a:gd name="T2" fmla="*/ 583 w 586"/>
                <a:gd name="T3" fmla="*/ 18 h 501"/>
                <a:gd name="T4" fmla="*/ 586 w 586"/>
                <a:gd name="T5" fmla="*/ 0 h 501"/>
                <a:gd name="T6" fmla="*/ 0 w 586"/>
                <a:gd name="T7" fmla="*/ 500 h 501"/>
                <a:gd name="T8" fmla="*/ 18 w 586"/>
                <a:gd name="T9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6" h="501">
                  <a:moveTo>
                    <a:pt x="18" y="501"/>
                  </a:moveTo>
                  <a:lnTo>
                    <a:pt x="583" y="18"/>
                  </a:lnTo>
                  <a:lnTo>
                    <a:pt x="586" y="0"/>
                  </a:lnTo>
                  <a:lnTo>
                    <a:pt x="0" y="500"/>
                  </a:lnTo>
                  <a:lnTo>
                    <a:pt x="18" y="50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2" name="Freeform 24"/>
            <p:cNvSpPr>
              <a:spLocks/>
            </p:cNvSpPr>
            <p:nvPr userDrawn="1"/>
          </p:nvSpPr>
          <p:spPr bwMode="auto">
            <a:xfrm>
              <a:off x="705" y="3939"/>
              <a:ext cx="459" cy="387"/>
            </a:xfrm>
            <a:custGeom>
              <a:avLst/>
              <a:gdLst>
                <a:gd name="T0" fmla="*/ 20 w 459"/>
                <a:gd name="T1" fmla="*/ 387 h 387"/>
                <a:gd name="T2" fmla="*/ 459 w 459"/>
                <a:gd name="T3" fmla="*/ 14 h 387"/>
                <a:gd name="T4" fmla="*/ 456 w 459"/>
                <a:gd name="T5" fmla="*/ 0 h 387"/>
                <a:gd name="T6" fmla="*/ 0 w 459"/>
                <a:gd name="T7" fmla="*/ 387 h 387"/>
                <a:gd name="T8" fmla="*/ 20 w 459"/>
                <a:gd name="T9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387">
                  <a:moveTo>
                    <a:pt x="20" y="387"/>
                  </a:moveTo>
                  <a:lnTo>
                    <a:pt x="459" y="14"/>
                  </a:lnTo>
                  <a:lnTo>
                    <a:pt x="456" y="0"/>
                  </a:lnTo>
                  <a:lnTo>
                    <a:pt x="0" y="387"/>
                  </a:lnTo>
                  <a:lnTo>
                    <a:pt x="20" y="387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3" name="Freeform 25"/>
            <p:cNvSpPr>
              <a:spLocks/>
            </p:cNvSpPr>
            <p:nvPr userDrawn="1"/>
          </p:nvSpPr>
          <p:spPr bwMode="auto">
            <a:xfrm>
              <a:off x="995" y="4182"/>
              <a:ext cx="165" cy="144"/>
            </a:xfrm>
            <a:custGeom>
              <a:avLst/>
              <a:gdLst>
                <a:gd name="T0" fmla="*/ 13 w 165"/>
                <a:gd name="T1" fmla="*/ 144 h 144"/>
                <a:gd name="T2" fmla="*/ 162 w 165"/>
                <a:gd name="T3" fmla="*/ 17 h 144"/>
                <a:gd name="T4" fmla="*/ 165 w 165"/>
                <a:gd name="T5" fmla="*/ 0 h 144"/>
                <a:gd name="T6" fmla="*/ 0 w 165"/>
                <a:gd name="T7" fmla="*/ 143 h 144"/>
                <a:gd name="T8" fmla="*/ 13 w 165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44">
                  <a:moveTo>
                    <a:pt x="13" y="144"/>
                  </a:moveTo>
                  <a:lnTo>
                    <a:pt x="162" y="17"/>
                  </a:lnTo>
                  <a:lnTo>
                    <a:pt x="165" y="0"/>
                  </a:lnTo>
                  <a:lnTo>
                    <a:pt x="0" y="143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4" name="Freeform 26"/>
            <p:cNvSpPr>
              <a:spLocks/>
            </p:cNvSpPr>
            <p:nvPr userDrawn="1"/>
          </p:nvSpPr>
          <p:spPr bwMode="auto">
            <a:xfrm>
              <a:off x="1131" y="4308"/>
              <a:ext cx="21" cy="18"/>
            </a:xfrm>
            <a:custGeom>
              <a:avLst/>
              <a:gdLst>
                <a:gd name="T0" fmla="*/ 14 w 21"/>
                <a:gd name="T1" fmla="*/ 18 h 18"/>
                <a:gd name="T2" fmla="*/ 20 w 21"/>
                <a:gd name="T3" fmla="*/ 15 h 18"/>
                <a:gd name="T4" fmla="*/ 21 w 21"/>
                <a:gd name="T5" fmla="*/ 0 h 18"/>
                <a:gd name="T6" fmla="*/ 0 w 21"/>
                <a:gd name="T7" fmla="*/ 18 h 18"/>
                <a:gd name="T8" fmla="*/ 14 w 21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">
                  <a:moveTo>
                    <a:pt x="14" y="18"/>
                  </a:moveTo>
                  <a:lnTo>
                    <a:pt x="20" y="15"/>
                  </a:lnTo>
                  <a:lnTo>
                    <a:pt x="21" y="0"/>
                  </a:lnTo>
                  <a:lnTo>
                    <a:pt x="0" y="18"/>
                  </a:lnTo>
                  <a:lnTo>
                    <a:pt x="14" y="1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5" name="Freeform 27"/>
            <p:cNvSpPr>
              <a:spLocks/>
            </p:cNvSpPr>
            <p:nvPr userDrawn="1"/>
          </p:nvSpPr>
          <p:spPr bwMode="auto">
            <a:xfrm>
              <a:off x="-5" y="1946"/>
              <a:ext cx="514" cy="456"/>
            </a:xfrm>
            <a:custGeom>
              <a:avLst/>
              <a:gdLst>
                <a:gd name="T0" fmla="*/ 2 w 514"/>
                <a:gd name="T1" fmla="*/ 438 h 456"/>
                <a:gd name="T2" fmla="*/ 511 w 514"/>
                <a:gd name="T3" fmla="*/ 0 h 456"/>
                <a:gd name="T4" fmla="*/ 514 w 514"/>
                <a:gd name="T5" fmla="*/ 7 h 456"/>
                <a:gd name="T6" fmla="*/ 0 w 514"/>
                <a:gd name="T7" fmla="*/ 456 h 456"/>
                <a:gd name="T8" fmla="*/ 2 w 514"/>
                <a:gd name="T9" fmla="*/ 43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4" h="456">
                  <a:moveTo>
                    <a:pt x="2" y="438"/>
                  </a:moveTo>
                  <a:lnTo>
                    <a:pt x="511" y="0"/>
                  </a:lnTo>
                  <a:lnTo>
                    <a:pt x="514" y="7"/>
                  </a:lnTo>
                  <a:lnTo>
                    <a:pt x="0" y="456"/>
                  </a:lnTo>
                  <a:lnTo>
                    <a:pt x="2" y="438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6" name="Freeform 28"/>
            <p:cNvSpPr>
              <a:spLocks/>
            </p:cNvSpPr>
            <p:nvPr userDrawn="1"/>
          </p:nvSpPr>
          <p:spPr bwMode="auto">
            <a:xfrm>
              <a:off x="-5" y="2054"/>
              <a:ext cx="793" cy="691"/>
            </a:xfrm>
            <a:custGeom>
              <a:avLst/>
              <a:gdLst>
                <a:gd name="T0" fmla="*/ 0 w 793"/>
                <a:gd name="T1" fmla="*/ 691 h 691"/>
                <a:gd name="T2" fmla="*/ 793 w 793"/>
                <a:gd name="T3" fmla="*/ 7 h 691"/>
                <a:gd name="T4" fmla="*/ 788 w 793"/>
                <a:gd name="T5" fmla="*/ 0 h 691"/>
                <a:gd name="T6" fmla="*/ 0 w 793"/>
                <a:gd name="T7" fmla="*/ 675 h 691"/>
                <a:gd name="T8" fmla="*/ 0 w 793"/>
                <a:gd name="T9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691">
                  <a:moveTo>
                    <a:pt x="0" y="691"/>
                  </a:moveTo>
                  <a:lnTo>
                    <a:pt x="793" y="7"/>
                  </a:lnTo>
                  <a:lnTo>
                    <a:pt x="788" y="0"/>
                  </a:lnTo>
                  <a:lnTo>
                    <a:pt x="0" y="675"/>
                  </a:lnTo>
                  <a:lnTo>
                    <a:pt x="0" y="69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7" name="Freeform 29"/>
            <p:cNvSpPr>
              <a:spLocks/>
            </p:cNvSpPr>
            <p:nvPr userDrawn="1"/>
          </p:nvSpPr>
          <p:spPr bwMode="auto">
            <a:xfrm>
              <a:off x="-3" y="2277"/>
              <a:ext cx="936" cy="807"/>
            </a:xfrm>
            <a:custGeom>
              <a:avLst/>
              <a:gdLst>
                <a:gd name="T0" fmla="*/ 0 w 936"/>
                <a:gd name="T1" fmla="*/ 807 h 807"/>
                <a:gd name="T2" fmla="*/ 936 w 936"/>
                <a:gd name="T3" fmla="*/ 4 h 807"/>
                <a:gd name="T4" fmla="*/ 929 w 936"/>
                <a:gd name="T5" fmla="*/ 0 h 807"/>
                <a:gd name="T6" fmla="*/ 0 w 936"/>
                <a:gd name="T7" fmla="*/ 789 h 807"/>
                <a:gd name="T8" fmla="*/ 0 w 936"/>
                <a:gd name="T9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6" h="807">
                  <a:moveTo>
                    <a:pt x="0" y="807"/>
                  </a:moveTo>
                  <a:lnTo>
                    <a:pt x="936" y="4"/>
                  </a:lnTo>
                  <a:lnTo>
                    <a:pt x="929" y="0"/>
                  </a:lnTo>
                  <a:lnTo>
                    <a:pt x="0" y="789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8" name="Freeform 30"/>
            <p:cNvSpPr>
              <a:spLocks/>
            </p:cNvSpPr>
            <p:nvPr userDrawn="1"/>
          </p:nvSpPr>
          <p:spPr bwMode="auto">
            <a:xfrm>
              <a:off x="-5" y="2522"/>
              <a:ext cx="1168" cy="1017"/>
            </a:xfrm>
            <a:custGeom>
              <a:avLst/>
              <a:gdLst>
                <a:gd name="T0" fmla="*/ 0 w 1168"/>
                <a:gd name="T1" fmla="*/ 1017 h 1017"/>
                <a:gd name="T2" fmla="*/ 1168 w 1168"/>
                <a:gd name="T3" fmla="*/ 9 h 1017"/>
                <a:gd name="T4" fmla="*/ 1166 w 1168"/>
                <a:gd name="T5" fmla="*/ 0 h 1017"/>
                <a:gd name="T6" fmla="*/ 0 w 1168"/>
                <a:gd name="T7" fmla="*/ 1000 h 1017"/>
                <a:gd name="T8" fmla="*/ 0 w 1168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8" h="1017">
                  <a:moveTo>
                    <a:pt x="0" y="1017"/>
                  </a:moveTo>
                  <a:lnTo>
                    <a:pt x="1168" y="9"/>
                  </a:lnTo>
                  <a:lnTo>
                    <a:pt x="1166" y="0"/>
                  </a:lnTo>
                  <a:lnTo>
                    <a:pt x="0" y="1000"/>
                  </a:lnTo>
                  <a:lnTo>
                    <a:pt x="0" y="1017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39" name="Freeform 31"/>
            <p:cNvSpPr>
              <a:spLocks/>
            </p:cNvSpPr>
            <p:nvPr userDrawn="1"/>
          </p:nvSpPr>
          <p:spPr bwMode="auto">
            <a:xfrm>
              <a:off x="-6" y="2982"/>
              <a:ext cx="1169" cy="1019"/>
            </a:xfrm>
            <a:custGeom>
              <a:avLst/>
              <a:gdLst>
                <a:gd name="T0" fmla="*/ 0 w 1169"/>
                <a:gd name="T1" fmla="*/ 1019 h 1019"/>
                <a:gd name="T2" fmla="*/ 1166 w 1169"/>
                <a:gd name="T3" fmla="*/ 12 h 1019"/>
                <a:gd name="T4" fmla="*/ 1169 w 1169"/>
                <a:gd name="T5" fmla="*/ 0 h 1019"/>
                <a:gd name="T6" fmla="*/ 0 w 1169"/>
                <a:gd name="T7" fmla="*/ 999 h 1019"/>
                <a:gd name="T8" fmla="*/ 0 w 1169"/>
                <a:gd name="T9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9" h="1019">
                  <a:moveTo>
                    <a:pt x="0" y="1019"/>
                  </a:moveTo>
                  <a:lnTo>
                    <a:pt x="1166" y="12"/>
                  </a:lnTo>
                  <a:lnTo>
                    <a:pt x="1169" y="0"/>
                  </a:lnTo>
                  <a:lnTo>
                    <a:pt x="0" y="999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40" name="Freeform 32"/>
            <p:cNvSpPr>
              <a:spLocks/>
            </p:cNvSpPr>
            <p:nvPr userDrawn="1"/>
          </p:nvSpPr>
          <p:spPr bwMode="auto">
            <a:xfrm>
              <a:off x="845" y="3944"/>
              <a:ext cx="452" cy="382"/>
            </a:xfrm>
            <a:custGeom>
              <a:avLst/>
              <a:gdLst>
                <a:gd name="T0" fmla="*/ 21 w 452"/>
                <a:gd name="T1" fmla="*/ 381 h 382"/>
                <a:gd name="T2" fmla="*/ 452 w 452"/>
                <a:gd name="T3" fmla="*/ 12 h 382"/>
                <a:gd name="T4" fmla="*/ 449 w 452"/>
                <a:gd name="T5" fmla="*/ 0 h 382"/>
                <a:gd name="T6" fmla="*/ 0 w 452"/>
                <a:gd name="T7" fmla="*/ 382 h 382"/>
                <a:gd name="T8" fmla="*/ 21 w 452"/>
                <a:gd name="T9" fmla="*/ 381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382">
                  <a:moveTo>
                    <a:pt x="21" y="381"/>
                  </a:moveTo>
                  <a:lnTo>
                    <a:pt x="452" y="12"/>
                  </a:lnTo>
                  <a:lnTo>
                    <a:pt x="449" y="0"/>
                  </a:lnTo>
                  <a:lnTo>
                    <a:pt x="0" y="382"/>
                  </a:lnTo>
                  <a:lnTo>
                    <a:pt x="21" y="381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73441" name="Freeform 33"/>
            <p:cNvSpPr>
              <a:spLocks/>
            </p:cNvSpPr>
            <p:nvPr userDrawn="1"/>
          </p:nvSpPr>
          <p:spPr bwMode="auto">
            <a:xfrm>
              <a:off x="296" y="3546"/>
              <a:ext cx="918" cy="782"/>
            </a:xfrm>
            <a:custGeom>
              <a:avLst/>
              <a:gdLst>
                <a:gd name="T0" fmla="*/ 18 w 918"/>
                <a:gd name="T1" fmla="*/ 782 h 782"/>
                <a:gd name="T2" fmla="*/ 918 w 918"/>
                <a:gd name="T3" fmla="*/ 0 h 782"/>
                <a:gd name="T4" fmla="*/ 885 w 918"/>
                <a:gd name="T5" fmla="*/ 15 h 782"/>
                <a:gd name="T6" fmla="*/ 0 w 918"/>
                <a:gd name="T7" fmla="*/ 780 h 782"/>
                <a:gd name="T8" fmla="*/ 18 w 918"/>
                <a:gd name="T9" fmla="*/ 782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8" h="782">
                  <a:moveTo>
                    <a:pt x="18" y="782"/>
                  </a:moveTo>
                  <a:lnTo>
                    <a:pt x="918" y="0"/>
                  </a:lnTo>
                  <a:lnTo>
                    <a:pt x="885" y="15"/>
                  </a:lnTo>
                  <a:lnTo>
                    <a:pt x="0" y="780"/>
                  </a:lnTo>
                  <a:lnTo>
                    <a:pt x="18" y="782"/>
                  </a:lnTo>
                  <a:close/>
                </a:path>
              </a:pathLst>
            </a:cu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cap="flat" cmpd="sng">
                  <a:solidFill>
                    <a:srgbClr val="FFFFFF">
                      <a:alpha val="35001"/>
                    </a:srgbClr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73442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223838"/>
            <a:ext cx="7488238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273443" name="Rectangle 3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557338"/>
            <a:ext cx="7491413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273446" name="Text Box 38"/>
          <p:cNvSpPr txBox="1">
            <a:spLocks noChangeArrowheads="1"/>
          </p:cNvSpPr>
          <p:nvPr/>
        </p:nvSpPr>
        <p:spPr bwMode="auto">
          <a:xfrm>
            <a:off x="1116013" y="6524625"/>
            <a:ext cx="3816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AU" altLang="en-US" sz="1000">
                <a:solidFill>
                  <a:srgbClr val="273E6F"/>
                </a:solidFill>
              </a:rPr>
              <a:t>© The Association of Independent Schools of NSW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 kern="1200">
          <a:solidFill>
            <a:srgbClr val="273E6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30000"/>
        </a:spcBef>
        <a:spcAft>
          <a:spcPct val="30000"/>
        </a:spcAft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30000"/>
        </a:spcBef>
        <a:spcAft>
          <a:spcPct val="3000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30000"/>
        </a:spcBef>
        <a:spcAft>
          <a:spcPct val="30000"/>
        </a:spcAft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30000"/>
        </a:spcBef>
        <a:spcAft>
          <a:spcPct val="30000"/>
        </a:spcAft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30000"/>
        </a:spcBef>
        <a:spcAft>
          <a:spcPct val="30000"/>
        </a:spcAft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04813"/>
            <a:ext cx="80772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68413"/>
            <a:ext cx="8077200" cy="505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278533" name="Text Box 5"/>
          <p:cNvSpPr txBox="1">
            <a:spLocks noChangeArrowheads="1"/>
          </p:cNvSpPr>
          <p:nvPr/>
        </p:nvSpPr>
        <p:spPr bwMode="auto">
          <a:xfrm>
            <a:off x="468313" y="6524625"/>
            <a:ext cx="3816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AU" altLang="en-US" sz="1000">
                <a:solidFill>
                  <a:srgbClr val="273E6F"/>
                </a:solidFill>
              </a:rPr>
              <a:t>© The Association of Independent Schools of NSW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 kern="1200">
          <a:solidFill>
            <a:srgbClr val="273E6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73E6F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50000"/>
        </a:spcBef>
        <a:spcAft>
          <a:spcPct val="20000"/>
        </a:spcAft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50000"/>
        </a:spcBef>
        <a:spcAft>
          <a:spcPct val="20000"/>
        </a:spcAft>
        <a:buFont typeface="Wingdings" panose="05000000000000000000" pitchFamily="2" charset="2"/>
        <a:buChar char="§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50000"/>
        </a:spcBef>
        <a:spcAft>
          <a:spcPct val="20000"/>
        </a:spcAft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50000"/>
        </a:spcBef>
        <a:spcAft>
          <a:spcPct val="20000"/>
        </a:spcAft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50000"/>
        </a:spcBef>
        <a:spcAft>
          <a:spcPct val="20000"/>
        </a:spcAft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2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3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u.com/aisnswad/docs/chinese-k-10-syllabus-2017" TargetMode="Externa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1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3600" dirty="0" smtClean="0"/>
              <a:t>Getting your head around the new K-10 Language Syllabuses</a:t>
            </a:r>
            <a:endParaRPr lang="en-US" altLang="en-US" sz="3600" dirty="0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 smtClean="0"/>
              <a:t>AISNSW Conference Room 1 &amp; 2</a:t>
            </a:r>
          </a:p>
          <a:p>
            <a:r>
              <a:rPr lang="en-US" altLang="en-US" dirty="0" smtClean="0"/>
              <a:t>Thursday 29 March 2018 </a:t>
            </a:r>
            <a:endParaRPr lang="en-US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Morning Tea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27" y="932976"/>
            <a:ext cx="7389945" cy="4896544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5442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Session 2: Engaging with the new </a:t>
            </a:r>
            <a:r>
              <a:rPr lang="en-AU" dirty="0"/>
              <a:t>o</a:t>
            </a:r>
            <a:r>
              <a:rPr lang="en-AU" dirty="0" smtClean="0"/>
              <a:t>utcomes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4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AU" sz="1800" i="1" u="sng" dirty="0" smtClean="0"/>
              <a:t>How many are there?</a:t>
            </a:r>
          </a:p>
          <a:p>
            <a:pPr marL="0" indent="0" algn="ctr">
              <a:buNone/>
            </a:pPr>
            <a:r>
              <a:rPr lang="en-AU" u="sng" dirty="0" smtClean="0">
                <a:solidFill>
                  <a:srgbClr val="0070C0"/>
                </a:solidFill>
              </a:rPr>
              <a:t>European Languages:</a:t>
            </a:r>
          </a:p>
          <a:p>
            <a:pPr marL="0" indent="0" algn="ctr">
              <a:buNone/>
            </a:pPr>
            <a:r>
              <a:rPr lang="en-AU" u="sng" dirty="0" smtClean="0">
                <a:solidFill>
                  <a:srgbClr val="0070C0"/>
                </a:solidFill>
              </a:rPr>
              <a:t>4</a:t>
            </a:r>
            <a:r>
              <a:rPr lang="en-AU" dirty="0" smtClean="0">
                <a:solidFill>
                  <a:srgbClr val="0070C0"/>
                </a:solidFill>
              </a:rPr>
              <a:t> x Communication + </a:t>
            </a:r>
            <a:r>
              <a:rPr lang="en-AU" u="sng" dirty="0" smtClean="0">
                <a:solidFill>
                  <a:srgbClr val="0070C0"/>
                </a:solidFill>
              </a:rPr>
              <a:t>4</a:t>
            </a:r>
            <a:r>
              <a:rPr lang="en-AU" dirty="0" smtClean="0">
                <a:solidFill>
                  <a:srgbClr val="0070C0"/>
                </a:solidFill>
              </a:rPr>
              <a:t> x Understanding</a:t>
            </a:r>
          </a:p>
          <a:p>
            <a:pPr marL="0" indent="0" algn="ctr">
              <a:buNone/>
            </a:pPr>
            <a:r>
              <a:rPr lang="en-AU" dirty="0" smtClean="0">
                <a:solidFill>
                  <a:srgbClr val="0070C0"/>
                </a:solidFill>
              </a:rPr>
              <a:t>TOTAL: </a:t>
            </a:r>
            <a:r>
              <a:rPr lang="en-AU" sz="2400" b="1" u="sng" dirty="0" smtClean="0">
                <a:solidFill>
                  <a:srgbClr val="0070C0"/>
                </a:solidFill>
              </a:rPr>
              <a:t>8</a:t>
            </a:r>
            <a:r>
              <a:rPr lang="en-AU" sz="2400" b="1" dirty="0" smtClean="0">
                <a:solidFill>
                  <a:srgbClr val="0070C0"/>
                </a:solidFill>
              </a:rPr>
              <a:t> </a:t>
            </a:r>
          </a:p>
          <a:p>
            <a:pPr marL="0" indent="0" algn="ctr">
              <a:buNone/>
            </a:pPr>
            <a:endParaRPr lang="en-AU" sz="2400" b="1" dirty="0"/>
          </a:p>
          <a:p>
            <a:pPr marL="0" indent="0" algn="ctr">
              <a:buNone/>
            </a:pPr>
            <a:r>
              <a:rPr lang="en-AU" u="sng" dirty="0" smtClean="0">
                <a:solidFill>
                  <a:srgbClr val="FF0000"/>
                </a:solidFill>
              </a:rPr>
              <a:t>Asian Languages</a:t>
            </a:r>
          </a:p>
          <a:p>
            <a:pPr marL="0" indent="0" algn="ctr">
              <a:buNone/>
            </a:pPr>
            <a:r>
              <a:rPr lang="en-AU" u="sng" dirty="0" smtClean="0">
                <a:solidFill>
                  <a:srgbClr val="FF0000"/>
                </a:solidFill>
              </a:rPr>
              <a:t>4</a:t>
            </a:r>
            <a:r>
              <a:rPr lang="en-AU" dirty="0" smtClean="0">
                <a:solidFill>
                  <a:srgbClr val="FF0000"/>
                </a:solidFill>
              </a:rPr>
              <a:t> x Communication + </a:t>
            </a:r>
            <a:r>
              <a:rPr lang="en-AU" sz="2000" u="sng" dirty="0" smtClean="0">
                <a:solidFill>
                  <a:srgbClr val="FF0000"/>
                </a:solidFill>
              </a:rPr>
              <a:t>5</a:t>
            </a:r>
            <a:r>
              <a:rPr lang="en-AU" dirty="0" smtClean="0">
                <a:solidFill>
                  <a:srgbClr val="FF0000"/>
                </a:solidFill>
              </a:rPr>
              <a:t> x Understanding</a:t>
            </a:r>
          </a:p>
          <a:p>
            <a:pPr marL="0" indent="0" algn="ctr">
              <a:buNone/>
            </a:pPr>
            <a:r>
              <a:rPr lang="en-AU" dirty="0" smtClean="0">
                <a:solidFill>
                  <a:srgbClr val="FF0000"/>
                </a:solidFill>
              </a:rPr>
              <a:t>TOTAL: </a:t>
            </a:r>
            <a:r>
              <a:rPr lang="en-AU" sz="2400" b="1" u="sng" dirty="0" smtClean="0">
                <a:solidFill>
                  <a:srgbClr val="FF0000"/>
                </a:solidFill>
              </a:rPr>
              <a:t>9</a:t>
            </a:r>
            <a:endParaRPr lang="en-AU" b="1" u="sng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AU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047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0" dirty="0" smtClean="0"/>
              <a:t>How are they coded?</a:t>
            </a:r>
            <a:endParaRPr lang="en-AU" b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570" y="1052736"/>
            <a:ext cx="6880860" cy="3185160"/>
          </a:xfrm>
        </p:spPr>
      </p:pic>
      <p:sp>
        <p:nvSpPr>
          <p:cNvPr id="5" name="TextBox 4"/>
          <p:cNvSpPr txBox="1"/>
          <p:nvPr/>
        </p:nvSpPr>
        <p:spPr>
          <a:xfrm>
            <a:off x="1259632" y="4437112"/>
            <a:ext cx="6552728" cy="13665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AU" dirty="0" smtClean="0"/>
              <a:t>How would the following outcomes be coded?</a:t>
            </a:r>
          </a:p>
          <a:p>
            <a:pPr marL="285750" indent="-285750" algn="l"/>
            <a:r>
              <a:rPr lang="en-AU" dirty="0" smtClean="0"/>
              <a:t>Stage 5 French outcome number 5</a:t>
            </a:r>
          </a:p>
          <a:p>
            <a:pPr marL="285750" indent="-285750" algn="l"/>
            <a:r>
              <a:rPr lang="en-AU" dirty="0" smtClean="0"/>
              <a:t>Stage 3 Japanese outcome number 3</a:t>
            </a:r>
          </a:p>
          <a:p>
            <a:pPr marL="285750" indent="-285750" algn="l"/>
            <a:r>
              <a:rPr lang="en-AU" dirty="0" smtClean="0"/>
              <a:t>Stage 4 Spanish outcome number 2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792" y="4077072"/>
            <a:ext cx="2134568" cy="22768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9621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How are they organised?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8568668"/>
              </p:ext>
            </p:extLst>
          </p:nvPr>
        </p:nvGraphicFramePr>
        <p:xfrm>
          <a:off x="533400" y="1124744"/>
          <a:ext cx="8077200" cy="5199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Straight Arrow Connector 5"/>
          <p:cNvCxnSpPr/>
          <p:nvPr/>
        </p:nvCxnSpPr>
        <p:spPr bwMode="auto">
          <a:xfrm flipH="1">
            <a:off x="1763688" y="2420888"/>
            <a:ext cx="144016" cy="93610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/>
          <p:nvPr/>
        </p:nvCxnSpPr>
        <p:spPr bwMode="auto">
          <a:xfrm>
            <a:off x="1907704" y="2420888"/>
            <a:ext cx="2088232" cy="93610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>
            <a:off x="1907704" y="2420888"/>
            <a:ext cx="5040560" cy="100811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899592" y="20608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AU" dirty="0" smtClean="0"/>
              <a:t>Objectives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55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How are they organised?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8974512"/>
              </p:ext>
            </p:extLst>
          </p:nvPr>
        </p:nvGraphicFramePr>
        <p:xfrm>
          <a:off x="533400" y="1268413"/>
          <a:ext cx="8077200" cy="5056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Straight Arrow Connector 5"/>
          <p:cNvCxnSpPr/>
          <p:nvPr/>
        </p:nvCxnSpPr>
        <p:spPr bwMode="auto">
          <a:xfrm>
            <a:off x="1763688" y="2348880"/>
            <a:ext cx="864096" cy="50405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/>
          <p:nvPr/>
        </p:nvCxnSpPr>
        <p:spPr bwMode="auto">
          <a:xfrm>
            <a:off x="1763688" y="2348880"/>
            <a:ext cx="4536504" cy="554749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755576" y="198403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AU" dirty="0" smtClean="0"/>
              <a:t>Objectives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11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04813"/>
            <a:ext cx="8077200" cy="863600"/>
          </a:xfrm>
        </p:spPr>
        <p:txBody>
          <a:bodyPr/>
          <a:lstStyle/>
          <a:p>
            <a:pPr algn="ctr"/>
            <a:r>
              <a:rPr lang="en-AU" dirty="0" smtClean="0"/>
              <a:t>ACTIVITY: match the </a:t>
            </a:r>
            <a:r>
              <a:rPr lang="en-AU" i="1" dirty="0" smtClean="0"/>
              <a:t>new outcomes </a:t>
            </a:r>
            <a:r>
              <a:rPr lang="en-AU" dirty="0" smtClean="0"/>
              <a:t>to the </a:t>
            </a:r>
            <a:r>
              <a:rPr lang="en-AU" i="1" dirty="0" smtClean="0"/>
              <a:t>old syllabus objectives</a:t>
            </a:r>
            <a:endParaRPr lang="en-AU" i="1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5608188"/>
              </p:ext>
            </p:extLst>
          </p:nvPr>
        </p:nvGraphicFramePr>
        <p:xfrm>
          <a:off x="755576" y="1312428"/>
          <a:ext cx="7560839" cy="5012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Document" r:id="rId4" imgW="8857005" imgH="6234874" progId="Word.Document.12">
                  <p:embed/>
                </p:oleObj>
              </mc:Choice>
              <mc:Fallback>
                <p:oleObj name="Document" r:id="rId4" imgW="8857005" imgH="62348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5576" y="1312428"/>
                        <a:ext cx="7560839" cy="50121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58873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501008"/>
            <a:ext cx="2038350" cy="2076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Highlighting time.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 your syllabus, turn to the first page of your most relevant Stage content </a:t>
            </a:r>
          </a:p>
          <a:p>
            <a:r>
              <a:rPr lang="en-AU" dirty="0" smtClean="0"/>
              <a:t>Grab a highlighter</a:t>
            </a:r>
          </a:p>
          <a:p>
            <a:r>
              <a:rPr lang="en-AU" dirty="0" smtClean="0"/>
              <a:t>Go through and highlight all of the content descriptors (bullet points)</a:t>
            </a:r>
            <a:endParaRPr lang="en-AU" dirty="0"/>
          </a:p>
          <a:p>
            <a:pPr marL="0" indent="0" algn="ctr">
              <a:buNone/>
            </a:pPr>
            <a:endParaRPr lang="en-AU" sz="2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AU" sz="2400" b="1" dirty="0" smtClean="0">
                <a:solidFill>
                  <a:srgbClr val="C00000"/>
                </a:solidFill>
              </a:rPr>
              <a:t>“Why are we doing this?”</a:t>
            </a:r>
          </a:p>
          <a:p>
            <a:pPr marL="0" indent="0" algn="ctr">
              <a:buNone/>
            </a:pPr>
            <a:r>
              <a:rPr lang="en-AU" sz="2400" i="1" dirty="0" smtClean="0">
                <a:solidFill>
                  <a:schemeClr val="tx2"/>
                </a:solidFill>
              </a:rPr>
              <a:t>Because the content descriptors are </a:t>
            </a:r>
            <a:r>
              <a:rPr lang="en-AU" sz="2400" i="1" u="sng" dirty="0" smtClean="0">
                <a:solidFill>
                  <a:schemeClr val="tx2"/>
                </a:solidFill>
              </a:rPr>
              <a:t>mandatory</a:t>
            </a:r>
            <a:r>
              <a:rPr lang="en-AU" sz="2400" i="1" dirty="0" smtClean="0">
                <a:solidFill>
                  <a:schemeClr val="tx2"/>
                </a:solidFill>
              </a:rPr>
              <a:t>.</a:t>
            </a:r>
            <a:endParaRPr lang="en-AU" sz="2400" i="1" dirty="0">
              <a:solidFill>
                <a:schemeClr val="tx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81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04813"/>
            <a:ext cx="8077200" cy="647923"/>
          </a:xfrm>
        </p:spPr>
        <p:txBody>
          <a:bodyPr/>
          <a:lstStyle/>
          <a:p>
            <a:pPr algn="ctr"/>
            <a:r>
              <a:rPr lang="en-AU" dirty="0" smtClean="0"/>
              <a:t>ACTIVITY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u="sng" dirty="0" smtClean="0"/>
              <a:t>Step 1</a:t>
            </a:r>
          </a:p>
          <a:p>
            <a:pPr marL="0" indent="0">
              <a:buNone/>
            </a:pPr>
            <a:r>
              <a:rPr lang="en-AU" dirty="0" smtClean="0"/>
              <a:t>Match the content descriptors to their outcomes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u="sng" dirty="0" smtClean="0"/>
              <a:t>Step 2</a:t>
            </a:r>
          </a:p>
          <a:p>
            <a:pPr marL="0" indent="0">
              <a:buNone/>
            </a:pPr>
            <a:r>
              <a:rPr lang="en-AU" dirty="0" smtClean="0"/>
              <a:t>Identify which macro skills are being targeted in each outcome.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414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altLang="en-US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Answer </a:t>
            </a:r>
            <a:r>
              <a:rPr lang="en-AU" altLang="en-US" u="sng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Key: STAGE 3</a:t>
            </a:r>
            <a:r>
              <a:rPr lang="en-AU" altLang="en-US" sz="4400" b="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en-AU" altLang="en-US" sz="4400" b="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92371" y="1268414"/>
          <a:ext cx="5959258" cy="5056185"/>
        </p:xfrm>
        <a:graphic>
          <a:graphicData uri="http://schemas.openxmlformats.org/drawingml/2006/table">
            <a:tbl>
              <a:tblPr firstRow="1" firstCol="1" bandRow="1"/>
              <a:tblGrid>
                <a:gridCol w="467205"/>
                <a:gridCol w="4495665"/>
                <a:gridCol w="996388"/>
              </a:tblGrid>
              <a:tr h="37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L&lt;&gt;3- 7U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Recognise that the L2 language is both influenced and in turn influences other languages and cultures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L&lt;&gt;3- 4C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Compose informative and imaginative texts, using scaffolded models, for different purpose and audiences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L&lt;&gt;3- 1C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Participate in a group activity or shared event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L&lt;&gt;3- 3C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Respond in English or L2 to texts, using a range of formats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L&lt;&gt;3- 6U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Recognise the systematic nature of L2 grammar rules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L&lt;&gt;3- 2C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Obtain and organise specific information from texts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L&lt;&gt;3- 8U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 aspects of own identity and reflect on differences between L2 and own language and culture, considering how this affects intercultural communication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L&lt;&gt;3-7U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Identify how the features of text organisation vary according to purpose and audience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L&lt;&gt;3 -1C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Initiate interactions and exchange information with teacher and peers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L&lt;&gt;3-8U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Understand that language use is shaped by the values and beliefs of a community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L&lt;&gt;3- 4C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 bilingual texts, such as signs, notices, games, displays, websites or word banks, for the school community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L&lt;&gt;3- 5U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Reproduce pronunciation,  intonation and stress, recognising the relationship between sounds, words and meaning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L&lt;&gt;3- 8U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Understand that the L2 changes according to the context of use and reflects different relationships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597" marR="50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</a:txBody>
                  <a:tcPr marL="50597" marR="50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42479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Answer Key: STAGE 4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878755" y="1268412"/>
          <a:ext cx="5386489" cy="5056190"/>
        </p:xfrm>
        <a:graphic>
          <a:graphicData uri="http://schemas.openxmlformats.org/drawingml/2006/table">
            <a:tbl>
              <a:tblPr firstRow="1" firstCol="1" bandRow="1"/>
              <a:tblGrid>
                <a:gridCol w="590359"/>
                <a:gridCol w="3895509"/>
                <a:gridCol w="900621"/>
              </a:tblGrid>
              <a:tr h="341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L&lt;&gt;4-1C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Interact with peers and known adults on topics of interest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8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 &lt;&gt;4-1C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Engage in collaborative activities that involve planning and making arrangements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L&lt;&gt;4-2C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L&lt;&gt;4-3C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Locate information and identify gist in a range of spoken, written and digital texts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L&lt;&gt;4-2C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L&lt;&gt;4-3C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Respond in English and L2 to information and ideas in a variety of spoken, written and digital forms for specific contexts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L&lt;&gt;4-4C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Compose informative and imaginative texts in spoken, written and multimodal forms for a variety of purposes and audiences, using stimulus materials and modelled language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L&lt;&gt;4-4C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 bilingual texts and resources for the classroom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8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L&lt;&gt;4-5U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L&lt;&gt;4-6U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L&lt;&gt;4-7U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Recognise and use features of the L2 sound system, including accent, rhythm and intonation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L&lt;&gt;4-5U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L&lt;&gt;4-6U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L&lt;&gt;4-7U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Understand elements of L2 grammar, including such things as verb conjugation, word order or sentence construction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8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L&lt;&gt;4-5U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L&lt;&gt;4-6U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L&lt;&gt;4-7U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Recognise how the L2 influences and is influenced by factors  such as technology, and other languages and cultures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8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L&lt;&gt;4-5U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L&lt;&gt;4-6U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L&lt;&gt;4-7U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Identify textual conventions of familiar spoken, written and multimodal texts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L&lt;&gt;4-8U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Understand how language use varies according to context and the relationship between participants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L&lt;&gt;4-8U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Explore connections between language and culture in particular words, expressions and communicative behaviours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L&lt;&gt;4-8U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Recognise their own and others’ ways of expressing identity, reflecting on the relationship between language, culture and identity</a:t>
                      </a:r>
                    </a:p>
                  </a:txBody>
                  <a:tcPr marL="45734" marR="45734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7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</a:p>
                  </a:txBody>
                  <a:tcPr marL="45734" marR="4573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42503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3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1258888" y="404664"/>
            <a:ext cx="7419975" cy="6119961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altLang="en-US" dirty="0" smtClean="0"/>
              <a:t>1. Walk through the syllabus</a:t>
            </a:r>
          </a:p>
          <a:p>
            <a:pPr marL="0" indent="0" algn="ctr">
              <a:buNone/>
            </a:pPr>
            <a:r>
              <a:rPr lang="en-US" altLang="en-US" dirty="0" smtClean="0"/>
              <a:t>2. Engage with the outcomes</a:t>
            </a:r>
          </a:p>
          <a:p>
            <a:pPr marL="0" indent="0" algn="ctr">
              <a:buNone/>
            </a:pPr>
            <a:r>
              <a:rPr lang="en-US" altLang="en-US" dirty="0" smtClean="0"/>
              <a:t>3. Planning</a:t>
            </a:r>
            <a:endParaRPr lang="en-US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LUNCH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209" y="1268413"/>
            <a:ext cx="6741582" cy="5056187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673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u="sng" dirty="0" smtClean="0"/>
              <a:t>Scope &amp; Sequence</a:t>
            </a:r>
            <a:endParaRPr lang="en-AU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AU" sz="3200" u="sng" dirty="0" smtClean="0"/>
              <a:t>DISCUSSION POINTS</a:t>
            </a:r>
            <a:endParaRPr lang="en-AU" sz="3200" u="sng" dirty="0"/>
          </a:p>
          <a:p>
            <a:pPr marL="0" indent="0" algn="ctr">
              <a:buNone/>
            </a:pPr>
            <a:r>
              <a:rPr lang="en-AU" sz="3200" dirty="0" smtClean="0"/>
              <a:t>What is it?</a:t>
            </a:r>
          </a:p>
          <a:p>
            <a:pPr marL="0" indent="0" algn="ctr">
              <a:buNone/>
            </a:pPr>
            <a:r>
              <a:rPr lang="en-AU" sz="3200" dirty="0" smtClean="0"/>
              <a:t>What is its purpose?</a:t>
            </a:r>
          </a:p>
          <a:p>
            <a:pPr marL="0" indent="0" algn="ctr">
              <a:buNone/>
            </a:pPr>
            <a:r>
              <a:rPr lang="en-AU" sz="3200" dirty="0" smtClean="0"/>
              <a:t>What are the key elements?</a:t>
            </a:r>
          </a:p>
          <a:p>
            <a:pPr marL="0" indent="0" algn="ctr">
              <a:buNone/>
            </a:pPr>
            <a:endParaRPr lang="en-AU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24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What is required by NESA to be included in a Scope &amp; Sequence?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AU" sz="3600" dirty="0" smtClean="0"/>
              <a:t>Topic</a:t>
            </a:r>
          </a:p>
          <a:p>
            <a:pPr algn="ctr"/>
            <a:r>
              <a:rPr lang="en-AU" sz="3600" dirty="0" smtClean="0"/>
              <a:t>Outcomes</a:t>
            </a:r>
          </a:p>
          <a:p>
            <a:pPr algn="ctr"/>
            <a:r>
              <a:rPr lang="en-AU" sz="3600" dirty="0" smtClean="0"/>
              <a:t>Duration</a:t>
            </a:r>
            <a:endParaRPr lang="en-AU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293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845" y="332656"/>
            <a:ext cx="8077200" cy="503237"/>
          </a:xfrm>
        </p:spPr>
        <p:txBody>
          <a:bodyPr/>
          <a:lstStyle/>
          <a:p>
            <a:pPr algn="ctr"/>
            <a:r>
              <a:rPr lang="en-AU" dirty="0" smtClean="0"/>
              <a:t>What would we suggest be included in a Scope &amp; Sequence?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6470505"/>
              </p:ext>
            </p:extLst>
          </p:nvPr>
        </p:nvGraphicFramePr>
        <p:xfrm>
          <a:off x="533400" y="1268413"/>
          <a:ext cx="8077200" cy="5056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5597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Thinking creatively about programming…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sz="2800" b="1" u="sng" dirty="0" smtClean="0"/>
              <a:t>What am I going to teach in 2019?</a:t>
            </a:r>
          </a:p>
          <a:p>
            <a:pPr marL="0" indent="0">
              <a:buNone/>
            </a:pPr>
            <a:r>
              <a:rPr lang="en-AU" i="1" dirty="0" smtClean="0"/>
              <a:t>Perhaps you could consider:</a:t>
            </a:r>
          </a:p>
          <a:p>
            <a:r>
              <a:rPr lang="en-AU" i="1" dirty="0" smtClean="0"/>
              <a:t>Specific events in 2019: sport, politics, festivals, events in your school or district</a:t>
            </a:r>
          </a:p>
          <a:p>
            <a:r>
              <a:rPr lang="en-AU" i="1" dirty="0" smtClean="0"/>
              <a:t>Collaborating with another KLA</a:t>
            </a:r>
          </a:p>
          <a:p>
            <a:r>
              <a:rPr lang="en-AU" i="1" dirty="0" smtClean="0"/>
              <a:t>How to make the learning in your classroom more relevant to your students</a:t>
            </a:r>
          </a:p>
          <a:p>
            <a:r>
              <a:rPr lang="en-AU" i="1" dirty="0" smtClean="0"/>
              <a:t>Deviating from the textbook?</a:t>
            </a:r>
            <a:endParaRPr lang="en-AU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188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Activity: CREATING A SCOPE &amp; SEQUENCE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u="sng" dirty="0" smtClean="0"/>
              <a:t>FOCUS QUESTIONS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At the end of the stage, what do we want the students to be able to do?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What is the sequence of topics?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How will the students demonstrate their learning? (end product/s)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Which syllabus outcomes does each unit of work address? (select focus outcomes)</a:t>
            </a:r>
          </a:p>
          <a:p>
            <a:pPr marL="0" indent="0" algn="ctr">
              <a:buNone/>
            </a:pPr>
            <a:endParaRPr lang="en-AU" dirty="0"/>
          </a:p>
          <a:p>
            <a:pPr marL="0" indent="0" algn="ctr">
              <a:buNone/>
            </a:pP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943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BE A CRITICAL FRIEND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dirty="0" smtClean="0"/>
              <a:t>Once your table has displayed their sequence, take the time to walk around and view the other tables’ work.</a:t>
            </a:r>
          </a:p>
          <a:p>
            <a:pPr marL="0" indent="0" algn="ctr">
              <a:buNone/>
            </a:pPr>
            <a:r>
              <a:rPr lang="en-AU" dirty="0" smtClean="0"/>
              <a:t>Get some ideas.</a:t>
            </a:r>
          </a:p>
          <a:p>
            <a:pPr marL="0" indent="0" algn="ctr">
              <a:buNone/>
            </a:pPr>
            <a:r>
              <a:rPr lang="en-AU" dirty="0" smtClean="0"/>
              <a:t>Ask questions.</a:t>
            </a:r>
          </a:p>
          <a:p>
            <a:pPr marL="0" indent="0" algn="ctr">
              <a:buNone/>
            </a:pPr>
            <a:r>
              <a:rPr lang="en-AU" dirty="0" smtClean="0"/>
              <a:t>Take photos. </a:t>
            </a:r>
          </a:p>
          <a:p>
            <a:pPr marL="0" indent="0" algn="ctr">
              <a:buNone/>
            </a:pPr>
            <a:r>
              <a:rPr lang="en-AU" dirty="0" smtClean="0">
                <a:sym typeface="Wingdings" panose="05000000000000000000" pitchFamily="2" charset="2"/>
              </a:rPr>
              <a:t>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421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NESA</a:t>
            </a:r>
          </a:p>
          <a:p>
            <a:r>
              <a:rPr lang="en-AU" dirty="0" smtClean="0"/>
              <a:t>Australian Curriculum</a:t>
            </a:r>
          </a:p>
          <a:p>
            <a:r>
              <a:rPr lang="en-AU" dirty="0" err="1" smtClean="0"/>
              <a:t>Scootle</a:t>
            </a:r>
            <a:endParaRPr lang="en-AU" dirty="0" smtClean="0"/>
          </a:p>
          <a:p>
            <a:r>
              <a:rPr lang="en-AU" dirty="0" smtClean="0"/>
              <a:t>AISNSW Languages Wiki</a:t>
            </a:r>
          </a:p>
          <a:p>
            <a:r>
              <a:rPr lang="en-AU" dirty="0" smtClean="0"/>
              <a:t>*AISNSW Languages Website (returning soon)</a:t>
            </a:r>
          </a:p>
          <a:p>
            <a:pPr marL="0" indent="0">
              <a:buNone/>
            </a:pPr>
            <a:endParaRPr lang="en-AU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37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What’s next?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u="sng" dirty="0" smtClean="0"/>
              <a:t>PART 2</a:t>
            </a:r>
          </a:p>
          <a:p>
            <a:pPr marL="0" indent="0" algn="ctr">
              <a:buNone/>
            </a:pPr>
            <a:r>
              <a:rPr lang="en-AU" b="1" dirty="0" smtClean="0">
                <a:solidFill>
                  <a:schemeClr val="tx2"/>
                </a:solidFill>
              </a:rPr>
              <a:t>“Preparing for 2019: Programming the new K-10 Languages Syllabuses”</a:t>
            </a:r>
          </a:p>
          <a:p>
            <a:pPr marL="0" indent="0" algn="ctr">
              <a:buNone/>
            </a:pPr>
            <a:r>
              <a:rPr lang="en-AU" dirty="0" smtClean="0"/>
              <a:t>Wednesday 1</a:t>
            </a:r>
            <a:r>
              <a:rPr lang="en-AU" baseline="30000" dirty="0" smtClean="0"/>
              <a:t>st</a:t>
            </a:r>
            <a:r>
              <a:rPr lang="en-AU" dirty="0" smtClean="0"/>
              <a:t>  August</a:t>
            </a:r>
          </a:p>
          <a:p>
            <a:pPr marL="0" indent="0" algn="ctr">
              <a:buNone/>
            </a:pPr>
            <a:r>
              <a:rPr lang="en-AU" dirty="0" smtClean="0"/>
              <a:t>(repeated Wednesday 17</a:t>
            </a:r>
            <a:r>
              <a:rPr lang="en-AU" baseline="30000" dirty="0" smtClean="0"/>
              <a:t>th</a:t>
            </a:r>
            <a:r>
              <a:rPr lang="en-AU" dirty="0" smtClean="0"/>
              <a:t> October)</a:t>
            </a:r>
          </a:p>
          <a:p>
            <a:pPr marL="0" indent="0">
              <a:buNone/>
            </a:pPr>
            <a:r>
              <a:rPr lang="en-AU" u="sng" dirty="0" smtClean="0"/>
              <a:t>ONLINE MODULE</a:t>
            </a:r>
          </a:p>
          <a:p>
            <a:pPr marL="0" indent="0" algn="ctr">
              <a:buNone/>
            </a:pPr>
            <a:r>
              <a:rPr lang="en-AU" b="1" dirty="0" smtClean="0">
                <a:solidFill>
                  <a:schemeClr val="tx2"/>
                </a:solidFill>
              </a:rPr>
              <a:t>“Meet the new K-10 Languages syllabuses”</a:t>
            </a:r>
          </a:p>
          <a:p>
            <a:pPr marL="0" indent="0" algn="ctr">
              <a:buNone/>
            </a:pPr>
            <a:r>
              <a:rPr lang="en-AU" dirty="0" smtClean="0"/>
              <a:t>Available from 25 June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322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50" name="Rectangle 6"/>
          <p:cNvSpPr>
            <a:spLocks noChangeArrowheads="1"/>
          </p:cNvSpPr>
          <p:nvPr/>
        </p:nvSpPr>
        <p:spPr bwMode="auto">
          <a:xfrm>
            <a:off x="1655763" y="3711575"/>
            <a:ext cx="457200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 smtClean="0">
                <a:solidFill>
                  <a:schemeClr val="bg1"/>
                </a:solidFill>
              </a:rPr>
              <a:t>Alison Dean</a:t>
            </a:r>
            <a:endParaRPr lang="en-AU" altLang="en-US" sz="1400" dirty="0">
              <a:solidFill>
                <a:schemeClr val="bg1"/>
              </a:solidFill>
            </a:endParaRP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 smtClean="0">
                <a:solidFill>
                  <a:schemeClr val="bg1"/>
                </a:solidFill>
              </a:rPr>
              <a:t>Consultant: Languages</a:t>
            </a:r>
            <a:endParaRPr lang="en-AU" altLang="en-US" sz="1400" dirty="0">
              <a:solidFill>
                <a:schemeClr val="bg1"/>
              </a:solidFill>
            </a:endParaRP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>
                <a:solidFill>
                  <a:schemeClr val="bg1"/>
                </a:solidFill>
              </a:rPr>
              <a:t>Level 12, 99 York Street, Sydney NSW 2000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>
                <a:solidFill>
                  <a:schemeClr val="bg1"/>
                </a:solidFill>
              </a:rPr>
              <a:t>Phone (02) 9299 2845  Fax (02) 9290 2274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>
                <a:solidFill>
                  <a:schemeClr val="bg1"/>
                </a:solidFill>
              </a:rPr>
              <a:t>Web aisnsw.edu.au  </a:t>
            </a:r>
            <a:r>
              <a:rPr lang="en-AU" altLang="en-US" sz="1400">
                <a:solidFill>
                  <a:schemeClr val="bg1"/>
                </a:solidFill>
              </a:rPr>
              <a:t>Email </a:t>
            </a:r>
            <a:r>
              <a:rPr lang="en-AU" altLang="en-US" sz="1400" smtClean="0">
                <a:solidFill>
                  <a:schemeClr val="bg1"/>
                </a:solidFill>
              </a:rPr>
              <a:t>adean@aisnsw.edu.au</a:t>
            </a:r>
            <a:endParaRPr lang="en-AU" altLang="en-US" sz="1400" dirty="0">
              <a:solidFill>
                <a:schemeClr val="bg1"/>
              </a:solidFill>
            </a:endParaRPr>
          </a:p>
          <a:p>
            <a:pPr algn="l">
              <a:buFont typeface="Wingdings" panose="05000000000000000000" pitchFamily="2" charset="2"/>
              <a:buNone/>
            </a:pPr>
            <a:r>
              <a:rPr lang="en-AU" altLang="en-US" sz="1400" dirty="0">
                <a:solidFill>
                  <a:schemeClr val="bg1"/>
                </a:solidFill>
              </a:rPr>
              <a:t>ABN 96 003 509 073</a:t>
            </a:r>
          </a:p>
        </p:txBody>
      </p:sp>
      <p:sp>
        <p:nvSpPr>
          <p:cNvPr id="313351" name="Rectangle 7"/>
          <p:cNvSpPr>
            <a:spLocks noChangeArrowheads="1"/>
          </p:cNvSpPr>
          <p:nvPr/>
        </p:nvSpPr>
        <p:spPr bwMode="auto">
          <a:xfrm>
            <a:off x="1619250" y="3068638"/>
            <a:ext cx="6553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r">
              <a:spcBef>
                <a:spcPct val="0"/>
              </a:spcBef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algn="r">
              <a:spcBef>
                <a:spcPct val="0"/>
              </a:spcBef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r">
              <a:spcBef>
                <a:spcPct val="0"/>
              </a:spcBef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r">
              <a:spcBef>
                <a:spcPct val="0"/>
              </a:spcBef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r">
              <a:spcBef>
                <a:spcPct val="0"/>
              </a:spcBef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AU" altLang="en-US" sz="1600"/>
              <a:t>Contact Details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Implementation Timeline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2615450"/>
              </p:ext>
            </p:extLst>
          </p:nvPr>
        </p:nvGraphicFramePr>
        <p:xfrm>
          <a:off x="533400" y="1268413"/>
          <a:ext cx="8077200" cy="5056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Up Ribbon 4"/>
          <p:cNvSpPr/>
          <p:nvPr/>
        </p:nvSpPr>
        <p:spPr>
          <a:xfrm>
            <a:off x="1367644" y="4797152"/>
            <a:ext cx="6408712" cy="579120"/>
          </a:xfrm>
          <a:prstGeom prst="ribbon2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K-6 Teachers can implement </a:t>
            </a:r>
            <a:r>
              <a:rPr kumimoji="0" lang="en-AU" sz="1100" b="0" i="0" u="sng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any aspect </a:t>
            </a:r>
            <a:r>
              <a:rPr kumimoji="0" lang="en-A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the syllabus at </a:t>
            </a:r>
            <a:r>
              <a:rPr kumimoji="0" lang="en-AU" sz="1100" b="0" i="0" u="sng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any time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What’s new?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Based on the </a:t>
            </a:r>
            <a:r>
              <a:rPr lang="en-AU" dirty="0" smtClean="0">
                <a:solidFill>
                  <a:schemeClr val="accent2"/>
                </a:solidFill>
              </a:rPr>
              <a:t>Australian</a:t>
            </a:r>
            <a:r>
              <a:rPr lang="en-AU" dirty="0" smtClean="0"/>
              <a:t> curriculum</a:t>
            </a:r>
          </a:p>
          <a:p>
            <a:r>
              <a:rPr lang="en-AU" dirty="0" smtClean="0"/>
              <a:t>Organised around </a:t>
            </a:r>
            <a:r>
              <a:rPr lang="en-AU" dirty="0" smtClean="0">
                <a:solidFill>
                  <a:schemeClr val="accent2"/>
                </a:solidFill>
              </a:rPr>
              <a:t>two</a:t>
            </a:r>
            <a:r>
              <a:rPr lang="en-AU" dirty="0" smtClean="0"/>
              <a:t> strands: 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899592" y="2924944"/>
            <a:ext cx="2736304" cy="1728192"/>
          </a:xfrm>
          <a:prstGeom prst="roundRect">
            <a:avLst/>
          </a:prstGeom>
          <a:solidFill>
            <a:schemeClr val="accent2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A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5148064" y="2932410"/>
            <a:ext cx="2736304" cy="1728192"/>
          </a:xfrm>
          <a:prstGeom prst="roundRect">
            <a:avLst/>
          </a:prstGeom>
          <a:solidFill>
            <a:schemeClr val="bg2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A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3445640"/>
            <a:ext cx="2016224" cy="70173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AU" dirty="0" smtClean="0"/>
              <a:t>Strand 1:</a:t>
            </a:r>
          </a:p>
          <a:p>
            <a:pPr>
              <a:buNone/>
            </a:pPr>
            <a:r>
              <a:rPr lang="en-AU" b="1" dirty="0" smtClean="0"/>
              <a:t>Communicating</a:t>
            </a:r>
            <a:endParaRPr lang="en-A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44108" y="3438174"/>
            <a:ext cx="1944216" cy="70173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AU" dirty="0" smtClean="0"/>
              <a:t>Strand 2:</a:t>
            </a:r>
          </a:p>
          <a:p>
            <a:pPr>
              <a:buNone/>
            </a:pPr>
            <a:r>
              <a:rPr lang="en-AU" b="1" dirty="0" smtClean="0"/>
              <a:t>Understanding</a:t>
            </a:r>
            <a:endParaRPr lang="en-A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6264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What’s new?</a:t>
            </a:r>
            <a:br>
              <a:rPr lang="en-AU" dirty="0" smtClean="0"/>
            </a:br>
            <a:r>
              <a:rPr lang="en-AU" i="1" u="sng" dirty="0" smtClean="0">
                <a:solidFill>
                  <a:schemeClr val="accent2"/>
                </a:solidFill>
              </a:rPr>
              <a:t>Differentiated Content</a:t>
            </a:r>
            <a:endParaRPr lang="en-AU" i="1" u="sng" dirty="0">
              <a:solidFill>
                <a:schemeClr val="accent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42401"/>
              </p:ext>
            </p:extLst>
          </p:nvPr>
        </p:nvGraphicFramePr>
        <p:xfrm>
          <a:off x="533400" y="1556792"/>
          <a:ext cx="8077200" cy="4767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70517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What else?</a:t>
            </a:r>
            <a:br>
              <a:rPr lang="en-AU" dirty="0" smtClean="0"/>
            </a:br>
            <a:r>
              <a:rPr lang="en-AU" i="1" u="sng" dirty="0" smtClean="0">
                <a:solidFill>
                  <a:schemeClr val="accent2"/>
                </a:solidFill>
              </a:rPr>
              <a:t>Task-based content</a:t>
            </a:r>
            <a:endParaRPr lang="en-AU" i="1" u="sng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412776"/>
            <a:ext cx="7210341" cy="38164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2921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Syllabus walk through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AU" sz="4000" dirty="0" smtClean="0">
                <a:hlinkClick r:id="rId3"/>
              </a:rPr>
              <a:t>K-10 Chinese Syllabus 2017</a:t>
            </a:r>
            <a:endParaRPr lang="en-AU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926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Alternative way to view what’s mandated</a:t>
            </a:r>
            <a:br>
              <a:rPr lang="en-AU" dirty="0" smtClean="0"/>
            </a:br>
            <a:r>
              <a:rPr lang="en-AU" sz="2000" dirty="0" smtClean="0"/>
              <a:t>*see handout for examples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4974419"/>
              </p:ext>
            </p:extLst>
          </p:nvPr>
        </p:nvGraphicFramePr>
        <p:xfrm>
          <a:off x="2930525" y="1268413"/>
          <a:ext cx="3281363" cy="505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Document" r:id="rId4" imgW="5725970" imgH="8824268" progId="Word.Document.12">
                  <p:embed/>
                </p:oleObj>
              </mc:Choice>
              <mc:Fallback>
                <p:oleObj name="Document" r:id="rId4" imgW="5725970" imgH="88242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30525" y="1268413"/>
                        <a:ext cx="3281363" cy="5056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21779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And lastly….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AU" dirty="0" smtClean="0"/>
              <a:t>GUIDELINES ON:</a:t>
            </a:r>
          </a:p>
          <a:p>
            <a:r>
              <a:rPr lang="en-AU" dirty="0" smtClean="0"/>
              <a:t>Assessment</a:t>
            </a:r>
          </a:p>
          <a:p>
            <a:r>
              <a:rPr lang="en-AU" dirty="0" smtClean="0"/>
              <a:t>Reporting</a:t>
            </a:r>
          </a:p>
          <a:p>
            <a:pPr marL="0" indent="0">
              <a:buNone/>
            </a:pPr>
            <a:endParaRPr lang="en-A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AU" dirty="0" smtClean="0"/>
              <a:t>Glossary of Terms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100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BACKING_FORM_KEY" val="856292-c:\users\adean\documents\ais blank templates\ais presentation.pptx"/>
  <p:tag name="ARTICULATE_PRESENTER_VERSION" val="7"/>
  <p:tag name="ARTICULATE_USED_PAGE_ORIENTATION" val="1"/>
  <p:tag name="ARTICULATE_USED_PAGE_SIZE" val="1"/>
  <p:tag name="ARTICULATE_PROJECT_OPEN" val="0"/>
  <p:tag name="ARTICULATE_SLIDE_COUNT" val="2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USED_LAYOUT" val="1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USED_LAYOUT" val="2"/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USED_LAYOUT" val="1"/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USED_LAYOUT" val="2"/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AIS_presentation">
  <a:themeElements>
    <a:clrScheme name="AIS_presentation 1">
      <a:dk1>
        <a:srgbClr val="000000"/>
      </a:dk1>
      <a:lt1>
        <a:srgbClr val="FFFFFF"/>
      </a:lt1>
      <a:dk2>
        <a:srgbClr val="1E326A"/>
      </a:dk2>
      <a:lt2>
        <a:srgbClr val="5C9458"/>
      </a:lt2>
      <a:accent1>
        <a:srgbClr val="8BA4D5"/>
      </a:accent1>
      <a:accent2>
        <a:srgbClr val="990033"/>
      </a:accent2>
      <a:accent3>
        <a:srgbClr val="FFFFFF"/>
      </a:accent3>
      <a:accent4>
        <a:srgbClr val="000000"/>
      </a:accent4>
      <a:accent5>
        <a:srgbClr val="C4CFE7"/>
      </a:accent5>
      <a:accent6>
        <a:srgbClr val="8A002D"/>
      </a:accent6>
      <a:hlink>
        <a:srgbClr val="4FAF8A"/>
      </a:hlink>
      <a:folHlink>
        <a:srgbClr val="8C8171"/>
      </a:folHlink>
    </a:clrScheme>
    <a:fontScheme name="AIS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anose="05000000000000000000" pitchFamily="2" charset="2"/>
          <a:buChar char="§"/>
          <a:tabLst/>
          <a:defRPr kumimoji="0" lang="en-AU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anose="05000000000000000000" pitchFamily="2" charset="2"/>
          <a:buChar char="§"/>
          <a:tabLst/>
          <a:defRPr kumimoji="0" lang="en-AU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AIS_presentation 1">
        <a:dk1>
          <a:srgbClr val="000000"/>
        </a:dk1>
        <a:lt1>
          <a:srgbClr val="FFFFFF"/>
        </a:lt1>
        <a:dk2>
          <a:srgbClr val="1E326A"/>
        </a:dk2>
        <a:lt2>
          <a:srgbClr val="5C9458"/>
        </a:lt2>
        <a:accent1>
          <a:srgbClr val="8BA4D5"/>
        </a:accent1>
        <a:accent2>
          <a:srgbClr val="990033"/>
        </a:accent2>
        <a:accent3>
          <a:srgbClr val="FFFFFF"/>
        </a:accent3>
        <a:accent4>
          <a:srgbClr val="000000"/>
        </a:accent4>
        <a:accent5>
          <a:srgbClr val="C4CFE7"/>
        </a:accent5>
        <a:accent6>
          <a:srgbClr val="8A002D"/>
        </a:accent6>
        <a:hlink>
          <a:srgbClr val="4FAF8A"/>
        </a:hlink>
        <a:folHlink>
          <a:srgbClr val="8C817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1E326A"/>
      </a:dk2>
      <a:lt2>
        <a:srgbClr val="5C9458"/>
      </a:lt2>
      <a:accent1>
        <a:srgbClr val="63718C"/>
      </a:accent1>
      <a:accent2>
        <a:srgbClr val="990033"/>
      </a:accent2>
      <a:accent3>
        <a:srgbClr val="FFFFFF"/>
      </a:accent3>
      <a:accent4>
        <a:srgbClr val="000000"/>
      </a:accent4>
      <a:accent5>
        <a:srgbClr val="B7BBC5"/>
      </a:accent5>
      <a:accent6>
        <a:srgbClr val="8A002D"/>
      </a:accent6>
      <a:hlink>
        <a:srgbClr val="4FAF8A"/>
      </a:hlink>
      <a:folHlink>
        <a:srgbClr val="8C8171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anose="05000000000000000000" pitchFamily="2" charset="2"/>
          <a:buChar char="§"/>
          <a:tabLst/>
          <a:defRPr kumimoji="0" lang="en-AU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anose="05000000000000000000" pitchFamily="2" charset="2"/>
          <a:buChar char="§"/>
          <a:tabLst/>
          <a:defRPr kumimoji="0" lang="en-AU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3_Custom Design 1">
        <a:dk1>
          <a:srgbClr val="000000"/>
        </a:dk1>
        <a:lt1>
          <a:srgbClr val="FFFFFF"/>
        </a:lt1>
        <a:dk2>
          <a:srgbClr val="1E326A"/>
        </a:dk2>
        <a:lt2>
          <a:srgbClr val="5C9458"/>
        </a:lt2>
        <a:accent1>
          <a:srgbClr val="63718C"/>
        </a:accent1>
        <a:accent2>
          <a:srgbClr val="990033"/>
        </a:accent2>
        <a:accent3>
          <a:srgbClr val="FFFFFF"/>
        </a:accent3>
        <a:accent4>
          <a:srgbClr val="000000"/>
        </a:accent4>
        <a:accent5>
          <a:srgbClr val="B7BBC5"/>
        </a:accent5>
        <a:accent6>
          <a:srgbClr val="8A002D"/>
        </a:accent6>
        <a:hlink>
          <a:srgbClr val="4FAF8A"/>
        </a:hlink>
        <a:folHlink>
          <a:srgbClr val="8C81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1E326A"/>
        </a:dk2>
        <a:lt2>
          <a:srgbClr val="5C9458"/>
        </a:lt2>
        <a:accent1>
          <a:srgbClr val="8BA4D5"/>
        </a:accent1>
        <a:accent2>
          <a:srgbClr val="990033"/>
        </a:accent2>
        <a:accent3>
          <a:srgbClr val="FFFFFF"/>
        </a:accent3>
        <a:accent4>
          <a:srgbClr val="000000"/>
        </a:accent4>
        <a:accent5>
          <a:srgbClr val="C4CFE7"/>
        </a:accent5>
        <a:accent6>
          <a:srgbClr val="8A002D"/>
        </a:accent6>
        <a:hlink>
          <a:srgbClr val="4FAF8A"/>
        </a:hlink>
        <a:folHlink>
          <a:srgbClr val="8C817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C5A7C536769342A8E1F46B9A2A8188" ma:contentTypeVersion="0" ma:contentTypeDescription="Create a new document." ma:contentTypeScope="" ma:versionID="50e99c8feb3c91f5887ce8277c806b4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4B64C2-E95C-4EE1-9F80-8D15FA27C6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391703-0C72-4926-AFC6-46D9605C19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EEF8045-CFCE-45B2-8848-B626F073C6DD}">
  <ds:schemaRefs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1497</Words>
  <Application>Microsoft Office PowerPoint</Application>
  <PresentationFormat>On-screen Show (4:3)</PresentationFormat>
  <Paragraphs>304</Paragraphs>
  <Slides>29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Times New Roman</vt:lpstr>
      <vt:lpstr>Wingdings</vt:lpstr>
      <vt:lpstr>AIS_presentation</vt:lpstr>
      <vt:lpstr>3_Custom Design</vt:lpstr>
      <vt:lpstr>Microsoft Word Document</vt:lpstr>
      <vt:lpstr>Getting your head around the new K-10 Language Syllabuses</vt:lpstr>
      <vt:lpstr>PowerPoint Presentation</vt:lpstr>
      <vt:lpstr>Implementation Timeline</vt:lpstr>
      <vt:lpstr>What’s new?</vt:lpstr>
      <vt:lpstr>What’s new? Differentiated Content</vt:lpstr>
      <vt:lpstr>What else? Task-based content</vt:lpstr>
      <vt:lpstr>Syllabus walk through</vt:lpstr>
      <vt:lpstr>Alternative way to view what’s mandated *see handout for examples</vt:lpstr>
      <vt:lpstr>And lastly….</vt:lpstr>
      <vt:lpstr>Morning Tea</vt:lpstr>
      <vt:lpstr>Session 2: Engaging with the new outcomes</vt:lpstr>
      <vt:lpstr>How are they coded?</vt:lpstr>
      <vt:lpstr>How are they organised?</vt:lpstr>
      <vt:lpstr>How are they organised?</vt:lpstr>
      <vt:lpstr>ACTIVITY: match the new outcomes to the old syllabus objectives</vt:lpstr>
      <vt:lpstr>Highlighting time.</vt:lpstr>
      <vt:lpstr>ACTIVITY</vt:lpstr>
      <vt:lpstr>Answer Key: STAGE 3 </vt:lpstr>
      <vt:lpstr>Answer Key: STAGE 4</vt:lpstr>
      <vt:lpstr>LUNCH</vt:lpstr>
      <vt:lpstr>Scope &amp; Sequence</vt:lpstr>
      <vt:lpstr>What is required by NESA to be included in a Scope &amp; Sequence?</vt:lpstr>
      <vt:lpstr>What would we suggest be included in a Scope &amp; Sequence?</vt:lpstr>
      <vt:lpstr>Thinking creatively about programming…</vt:lpstr>
      <vt:lpstr>Activity: CREATING A SCOPE &amp; SEQUENCE</vt:lpstr>
      <vt:lpstr>BE A CRITICAL FRIEND</vt:lpstr>
      <vt:lpstr>RESOURCES</vt:lpstr>
      <vt:lpstr>What’s next?</vt:lpstr>
      <vt:lpstr>PowerPoint Presentation</vt:lpstr>
    </vt:vector>
  </TitlesOfParts>
  <Company>aisnsw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karen</dc:creator>
  <cp:keywords>powerpoint template</cp:keywords>
  <cp:lastModifiedBy>Alison Dean</cp:lastModifiedBy>
  <cp:revision>49</cp:revision>
  <dcterms:created xsi:type="dcterms:W3CDTF">2009-02-17T04:40:26Z</dcterms:created>
  <dcterms:modified xsi:type="dcterms:W3CDTF">2018-03-28T05:43:18Z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AIS Presentation</vt:lpwstr>
  </property>
  <property fmtid="{D5CDD505-2E9C-101B-9397-08002B2CF9AE}" pid="3" name="ArticulateProjectVersion">
    <vt:lpwstr>7</vt:lpwstr>
  </property>
  <property fmtid="{D5CDD505-2E9C-101B-9397-08002B2CF9AE}" pid="4" name="ArticulateUseProject">
    <vt:lpwstr>1</vt:lpwstr>
  </property>
  <property fmtid="{D5CDD505-2E9C-101B-9397-08002B2CF9AE}" pid="5" name="ArticulateGUID">
    <vt:lpwstr>FD7A21C7-8B5A-4C35-A231-D58993C6CD15</vt:lpwstr>
  </property>
  <property fmtid="{D5CDD505-2E9C-101B-9397-08002B2CF9AE}" pid="6" name="ArticulateProjectFull">
    <vt:lpwstr>C:\Users\adean\OneDrive - The Association of Independent Schools of NSW Ltd\Lang PL Events\2018\AIS F2F K-10 syllabus workshops\Presentation\K10 Languages Familiarisation.ppta</vt:lpwstr>
  </property>
</Properties>
</file>